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2E04D-279A-4C2E-85BF-58238965D043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B3C-66A9-43E0-A028-3409D0022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0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5B3C-66A9-43E0-A028-3409D0022D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2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5B3C-66A9-43E0-A028-3409D0022D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2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7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0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1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7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6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1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5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3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5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8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0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66DB-2F4D-4B61-859B-0B3FF7B4E4F8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5170-9554-4249-A95F-66C5D84A6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upercook.ru/images-skazki-vypusk/sk-tsar-saltan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171699"/>
            <a:ext cx="8720920" cy="654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294" y="423080"/>
            <a:ext cx="5144352" cy="29342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Снова князь у моря ходит,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 синя моря глаз не сводит;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Глядь – поверх текучих вод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Лебедь белая плывет.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398294" y="970144"/>
            <a:ext cx="4572000" cy="162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«Сказка о Царе </a:t>
            </a:r>
            <a:r>
              <a:rPr lang="ru-RU" sz="2400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Салтане</a:t>
            </a:r>
            <a:r>
              <a:rPr lang="ru-RU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, о сыне его славном и могучем богатыре князе </a:t>
            </a:r>
            <a:r>
              <a:rPr lang="ru-RU" sz="2400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Гвидоне</a:t>
            </a:r>
            <a:r>
              <a:rPr lang="ru-RU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sz="2400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Салтановиче</a:t>
            </a:r>
            <a:r>
              <a:rPr lang="ru-RU" sz="2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и прекрасной Царевне-Лебеди»</a:t>
            </a:r>
            <a:endParaRPr lang="ru-RU" sz="24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918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3">
                <a:lumMod val="89000"/>
              </a:schemeClr>
            </a:gs>
            <a:gs pos="29000">
              <a:schemeClr val="accent3">
                <a:lumMod val="89000"/>
              </a:schemeClr>
            </a:gs>
            <a:gs pos="54000">
              <a:schemeClr val="accent3">
                <a:lumMod val="75000"/>
              </a:schemeClr>
            </a:gs>
            <a:gs pos="81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245660"/>
            <a:ext cx="4332077" cy="63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232012"/>
            <a:ext cx="8693623" cy="145867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Михаил Александрович Врубель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(17.03.1856-14.04.1910)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2050" name="Picture 2" descr="http://blogs.pravkamchatka.ru/7ya/files/2011/03/vrubel_image002_midd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7" t="574" r="26324"/>
          <a:stretch/>
        </p:blipFill>
        <p:spPr bwMode="auto">
          <a:xfrm>
            <a:off x="2954739" y="1690689"/>
            <a:ext cx="3166281" cy="4728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184" y="1467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Надежда Ивановна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Забела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3514" r="4249" b="3285"/>
          <a:stretch/>
        </p:blipFill>
        <p:spPr>
          <a:xfrm>
            <a:off x="2634017" y="1651379"/>
            <a:ext cx="3521123" cy="4749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24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78" y="477476"/>
            <a:ext cx="4093475" cy="573206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Тут она, взмахнув крылами,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Полетела над волнами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И на берег с высоты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Опустилася</a:t>
            </a:r>
            <a:r>
              <a:rPr lang="ru-RU" sz="280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в кусты,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Встрепенулась, отряхнулась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И царевной обернулась: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Месяц под косой блестит,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А во лбу звезда горит;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А сама-то величава,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Выступает, будто пава;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150126"/>
            <a:ext cx="4332077" cy="63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3">
                <a:lumMod val="89000"/>
              </a:schemeClr>
            </a:gs>
            <a:gs pos="29000">
              <a:schemeClr val="accent3">
                <a:lumMod val="89000"/>
              </a:schemeClr>
            </a:gs>
            <a:gs pos="54000">
              <a:schemeClr val="accent3">
                <a:lumMod val="75000"/>
              </a:schemeClr>
            </a:gs>
            <a:gs pos="81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245660"/>
            <a:ext cx="4332077" cy="63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64326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322"/>
                <a:gridCol w="2934269"/>
                <a:gridCol w="2457305"/>
                <a:gridCol w="2060103"/>
              </a:tblGrid>
              <a:tr h="403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 описания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Глаголы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D2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фраз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806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D216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D21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7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 Царевны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D21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7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Кокошник и фата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D21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0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Наряд Царевны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D21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6120" y="383274"/>
            <a:ext cx="1214651" cy="30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9766" y="903382"/>
            <a:ext cx="1362501" cy="30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вечернее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6936" y="644288"/>
            <a:ext cx="1214651" cy="30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2944" y="1237398"/>
            <a:ext cx="2415654" cy="291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 в сумерках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4510" y="1591532"/>
            <a:ext cx="2429301" cy="330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агадочное лицо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6936" y="1902617"/>
            <a:ext cx="2183642" cy="28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онкие черты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2944" y="2295738"/>
            <a:ext cx="2975213" cy="546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ольшие печальные глаза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4510" y="2903489"/>
            <a:ext cx="2224586" cy="280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больи брови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38776" y="3135179"/>
            <a:ext cx="2634019" cy="464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сомкнутые брови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50238" y="3682832"/>
            <a:ext cx="2142698" cy="447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еребряный к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кошник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9766" y="4545729"/>
            <a:ext cx="2921759" cy="349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зумрудные, б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рюзовые драгоценные камни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35454" y="5199373"/>
            <a:ext cx="2142698" cy="447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елая ф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50238" y="5834004"/>
            <a:ext cx="2901287" cy="22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елоснежные крылья и платье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57061" y="6151345"/>
            <a:ext cx="2304197" cy="447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рл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мутровый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6398" y="6454823"/>
            <a:ext cx="2142698" cy="447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жемчужный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98157" y="1159207"/>
            <a:ext cx="2142698" cy="447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волнуется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89056" y="3823825"/>
            <a:ext cx="2142698" cy="447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рцают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98157" y="4363757"/>
            <a:ext cx="2386083" cy="447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азвевается на ветру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51427" y="3135179"/>
            <a:ext cx="2142698" cy="447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вижу на картине…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взгляд остановила картина…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картины я вижу…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7039" y="2937743"/>
            <a:ext cx="150125" cy="278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72252" y="3971498"/>
            <a:ext cx="150124" cy="299860"/>
          </a:xfrm>
          <a:prstGeom prst="rect">
            <a:avLst/>
          </a:prstGeom>
          <a:solidFill>
            <a:srgbClr val="E0D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149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1279714"/>
            <a:ext cx="8447964" cy="5243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I.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Михаил Александрович Врубель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- автор картины «Царевна-Лебедь»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II.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Сумерки на море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Царевна-Лебедь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Настроение картины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III.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Мое отношение к картине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walls.com/pic/201110/1280x768/reWalls.com-48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723" y="1214651"/>
            <a:ext cx="8502554" cy="4694829"/>
          </a:xfrm>
          <a:solidFill>
            <a:srgbClr val="7030A0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предложения: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сегодня узнал…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было…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рад…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48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207</Words>
  <Application>Microsoft Office PowerPoint</Application>
  <PresentationFormat>Экран (4:3)</PresentationFormat>
  <Paragraphs>70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Gungsuh</vt:lpstr>
      <vt:lpstr>Times New Roman</vt:lpstr>
      <vt:lpstr>Тема Office</vt:lpstr>
      <vt:lpstr>Презентация PowerPoint</vt:lpstr>
      <vt:lpstr>Презентация PowerPoint</vt:lpstr>
      <vt:lpstr>Михаил Александрович Врубель (17.03.1856-14.04.1910)</vt:lpstr>
      <vt:lpstr>Надежда Ивановна Забела</vt:lpstr>
      <vt:lpstr>Презентация PowerPoint</vt:lpstr>
      <vt:lpstr>Презентация PowerPoint</vt:lpstr>
      <vt:lpstr>Презентация PowerPoint</vt:lpstr>
      <vt:lpstr>План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Учетная запись Майкрософт</cp:lastModifiedBy>
  <cp:revision>20</cp:revision>
  <dcterms:created xsi:type="dcterms:W3CDTF">2014-03-31T15:07:52Z</dcterms:created>
  <dcterms:modified xsi:type="dcterms:W3CDTF">2024-04-07T16:35:38Z</dcterms:modified>
</cp:coreProperties>
</file>