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3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B5BAF-7538-46B5-B6DC-AA688081603E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D0FA-CF64-4593-8B22-4FE9F58E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9D0FA-CF64-4593-8B22-4FE9F58E29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5060D4-3100-4EC4-BF98-57C6A3A441B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0044CE-6344-47AE-865C-F461E3C00D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Исследовательско-экспериментальный</a:t>
            </a:r>
            <a:r>
              <a:rPr lang="ru-RU" b="1" dirty="0"/>
              <a:t> проект на тему:   сила воды.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858180" cy="2038352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Выполнил: </a:t>
            </a:r>
            <a:r>
              <a:rPr lang="ru-RU" dirty="0"/>
              <a:t> </a:t>
            </a:r>
            <a:endParaRPr lang="ru-RU" dirty="0" smtClean="0"/>
          </a:p>
          <a:p>
            <a:pPr algn="r"/>
            <a:r>
              <a:rPr lang="ru-RU" dirty="0" smtClean="0"/>
              <a:t>Ученик 4Б класса </a:t>
            </a:r>
          </a:p>
          <a:p>
            <a:pPr algn="r"/>
            <a:r>
              <a:rPr lang="ru-RU" dirty="0" smtClean="0"/>
              <a:t>Пеньков Дмитрий</a:t>
            </a:r>
          </a:p>
          <a:p>
            <a:pPr algn="r"/>
            <a:endParaRPr lang="ru-RU" dirty="0"/>
          </a:p>
          <a:p>
            <a:pPr algn="r"/>
            <a:r>
              <a:rPr lang="ru-RU" dirty="0"/>
              <a:t>Руководитель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Кондратьева </a:t>
            </a:r>
          </a:p>
          <a:p>
            <a:pPr algn="r"/>
            <a:r>
              <a:rPr lang="ru-RU" dirty="0" smtClean="0"/>
              <a:t>Татьяна Рафаиловна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785918" y="785794"/>
            <a:ext cx="5429287" cy="520344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1214414" y="6072206"/>
            <a:ext cx="7143750" cy="804862"/>
          </a:xfrm>
        </p:spPr>
        <p:txBody>
          <a:bodyPr/>
          <a:lstStyle/>
          <a:p>
            <a:pPr algn="ctr"/>
            <a:r>
              <a:rPr lang="ru-RU" sz="2000" b="1" dirty="0" smtClean="0"/>
              <a:t>Водяная мельница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42910" y="857232"/>
            <a:ext cx="4533902" cy="55721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794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3071810"/>
            <a:ext cx="3355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Calibri" pitchFamily="34" charset="0"/>
              </a:rPr>
              <a:t>Система водяных колес, используемая для подъема воды и орошения (нория)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r_na_kolesa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19170"/>
            <a:ext cx="3762375" cy="546735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429124" y="307181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В Шотландии, на реке Клайд, по проекту инженера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Смитона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соорудили крупнейшее в мире водяное колесо диаметром более 20 метров!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Это колесо приводило в действие станки местной прядильной фабрики.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00034" y="1428736"/>
            <a:ext cx="8234505" cy="4286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143108" y="605313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Екатеринбург горнозаводской.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Роль  водяных колес в истории Екатеринбурга.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57224" y="785794"/>
            <a:ext cx="7258670" cy="47863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6000768"/>
            <a:ext cx="346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 err="1" smtClean="0"/>
              <a:t>Плотинка</a:t>
            </a:r>
            <a:r>
              <a:rPr lang="ru-RU" sz="2000" b="1" dirty="0" smtClean="0"/>
              <a:t>. Екатеринбург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14546" y="285728"/>
            <a:ext cx="5006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Макет водяного колеса.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DSCF8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532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5572140"/>
            <a:ext cx="828680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Самая мощная в мире ГЭС «Три ущелья», Кита</a:t>
            </a:r>
            <a:r>
              <a:rPr lang="ru-RU" sz="2000" b="1" dirty="0" smtClean="0">
                <a:ea typeface="Calibri" pitchFamily="34" charset="0"/>
                <a:cs typeface="Calibri" pitchFamily="34" charset="0"/>
              </a:rPr>
              <a:t>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 год она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производит  такое количество энергии,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которого хватило бы для обеспечения двух таких городов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как Екатеринбург!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Применение силы воды в современном мире.</a:t>
            </a:r>
            <a:endParaRPr lang="ru-RU" sz="3600" dirty="0">
              <a:latin typeface="+mj-lt"/>
            </a:endParaRPr>
          </a:p>
        </p:txBody>
      </p:sp>
      <p:pic>
        <p:nvPicPr>
          <p:cNvPr id="6146" name="Picture 2" descr="ÑÑÐ¸ ÑÑÐµÐ»Ñ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929354" cy="393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501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Нурек</a:t>
            </a:r>
            <a:r>
              <a:rPr lang="ru-RU" dirty="0" smtClean="0"/>
              <a:t> – </a:t>
            </a:r>
            <a:r>
              <a:rPr lang="ru-RU" b="1" dirty="0" smtClean="0"/>
              <a:t>самая высокая</a:t>
            </a:r>
            <a:r>
              <a:rPr lang="ru-RU" dirty="0" smtClean="0"/>
              <a:t> в </a:t>
            </a:r>
            <a:r>
              <a:rPr lang="ru-RU" b="1" dirty="0" smtClean="0"/>
              <a:t>мире</a:t>
            </a:r>
            <a:r>
              <a:rPr lang="ru-RU" dirty="0" smtClean="0"/>
              <a:t> земляная насыпная </a:t>
            </a:r>
            <a:r>
              <a:rPr lang="ru-RU" b="1" dirty="0" smtClean="0"/>
              <a:t>плотина</a:t>
            </a:r>
            <a:r>
              <a:rPr lang="ru-RU" dirty="0" smtClean="0"/>
              <a:t>, выстроенная на реке Вахш в Таджикистане. </a:t>
            </a:r>
            <a:endParaRPr lang="en-US" dirty="0" smtClean="0"/>
          </a:p>
          <a:p>
            <a:pPr algn="ctr"/>
            <a:r>
              <a:rPr lang="ru-RU" dirty="0" smtClean="0"/>
              <a:t>Её высота составляет 300 метров!</a:t>
            </a:r>
            <a:endParaRPr lang="ru-RU" b="1" dirty="0"/>
          </a:p>
        </p:txBody>
      </p:sp>
      <p:sp>
        <p:nvSpPr>
          <p:cNvPr id="5126" name="AutoShape 6" descr="ÐÐ°ÑÑÐ¸Ð½ÐºÐ¸ Ð¿Ð¾ Ð·Ð°Ð¿ÑÐ¾ÑÑ &quot;Ð½ÑÑÐµÐºÑÐºÐ°Ñ Ð³ÑÑ ÑÐ¾ÑÐ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ÐÐ°ÑÑÐ¸Ð½ÐºÐ¸ Ð¿Ð¾ Ð·Ð°Ð¿ÑÐ¾ÑÑ &quot;Ð½ÑÑÐµÐºÑÐºÐ°Ñ Ð³ÑÑ ÑÐ¾ÑÐ¾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2531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2" y="5643578"/>
            <a:ext cx="828677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Самая крупная ГЭС России (Саяно-Шушенская, река Енисей)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Площадь плотины составляет 34 футбольных поля!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http://strana.ru/media/images/original/original25607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6520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600076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Крупнейшая в мире </a:t>
            </a:r>
            <a:r>
              <a:rPr lang="ru-RU" sz="2000" b="1" dirty="0" err="1" smtClean="0"/>
              <a:t>Сихвинская</a:t>
            </a:r>
            <a:r>
              <a:rPr lang="ru-RU" sz="2000" dirty="0" smtClean="0"/>
              <a:t> </a:t>
            </a:r>
            <a:r>
              <a:rPr lang="ru-RU" sz="2000" b="1" dirty="0" smtClean="0"/>
              <a:t>приливная электростанция, </a:t>
            </a:r>
            <a:r>
              <a:rPr lang="ru-RU" sz="2000" dirty="0" smtClean="0"/>
              <a:t>Южная Корея</a:t>
            </a:r>
            <a:endParaRPr lang="ru-RU" sz="2000" dirty="0"/>
          </a:p>
        </p:txBody>
      </p:sp>
      <p:pic>
        <p:nvPicPr>
          <p:cNvPr id="3078" name="Picture 6" descr="Ð¡Ð¸ÑÐ²Ð¸Ð½ÑÐºÐ°Ñ Ð¿ÑÐ¸Ð»Ð¸Ð²Ð½Ð°Ñ ÑÐ»ÐµÐºÑÑÐ¾ÑÑÐ°Ð½ÑÐ¸Ñ Ð² Ð®Ð¶Ð½Ð¾Ð¹ ÐÐ¾ÑÐµÐµ â ÑÐ°Ð¼Ð°Ñ Ð¼Ð¾ÑÐ½Ð°Ñ Ð² Ð¼Ð¸Ñ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86676" cy="497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Введение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  </a:t>
            </a:r>
            <a:r>
              <a:rPr lang="ru-RU" b="1" dirty="0" smtClean="0">
                <a:latin typeface="+mj-lt"/>
              </a:rPr>
              <a:t>Сейчас в мире остро стоит вопрос о поиске новых нетрадиционных источников энергии, т.к. по прогнозам ископаемых энергетических природных ресурсов( нефть, газ, уголь) в мире хватит  лишь на ближайшие 50 лет</a:t>
            </a:r>
            <a:r>
              <a:rPr lang="en-US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3357562"/>
            <a:ext cx="700092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itchFamily="34" charset="0"/>
                <a:cs typeface="Times New Roman" pitchFamily="18" charset="0"/>
              </a:rPr>
              <a:t>-Необходимо бережно относиться к воде, и тогда э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нергия, содержащаяся в водяных потоках и волнах, в атмосфере, сможет покрыть все мыслимые сегодня и завтра энергетические потребности человечества.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8579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-Вода-основа жизни на Земле, источник </a:t>
            </a:r>
            <a:r>
              <a:rPr lang="ru-RU" sz="3600" b="1" dirty="0" smtClean="0"/>
              <a:t>возобновляемой</a:t>
            </a:r>
            <a:r>
              <a:rPr lang="ru-RU" sz="2800" b="1" dirty="0" smtClean="0"/>
              <a:t> энергии.  </a:t>
            </a:r>
            <a:endParaRPr lang="ru-RU" sz="2800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214414" y="2143116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-Уже тысячи лет люди используют силу воды.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5842" name="Picture 2" descr="http://animalworld.com.ua/images/2010/September/Foto/Gibson/Gibson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064471" cy="4477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642918"/>
            <a:ext cx="764383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Проблема: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Какой энергией обладает вода? Как человек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использует эту силу? Может ли вода помочь человеку решить проблему нарастающего дефицита энергии?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928802"/>
            <a:ext cx="757242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Цель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изучить примеры силы воды в природе и использование ее человеком.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Создать макет водяного колеса и наглядно продемонстрировать силу воды.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Оценить актуальность   и перспективы  использования водных ресурсов в современном мире.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3857628"/>
            <a:ext cx="75724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1) Рассмотреть примеры действия воды в природе.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2) Изучить применение водяных колес в истории человечества.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3)Узнать о применении водяных колес в истории заводов Урала.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4) Провести эксперимент на сделанном макете.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5)Исследовать современное использование силы воды человеком.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222" r="1222"/>
          <a:stretch>
            <a:fillRect/>
          </a:stretch>
        </p:blipFill>
        <p:spPr>
          <a:xfrm>
            <a:off x="1000100" y="1000108"/>
            <a:ext cx="7158037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785794"/>
            <a:ext cx="74437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Примеры силы воды в природе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kungur01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643438" y="2821776"/>
            <a:ext cx="4381486" cy="3286115"/>
          </a:xfrm>
        </p:spPr>
      </p:pic>
      <p:sp>
        <p:nvSpPr>
          <p:cNvPr id="5" name="Прямоугольник 4"/>
          <p:cNvSpPr/>
          <p:nvPr/>
        </p:nvSpPr>
        <p:spPr>
          <a:xfrm>
            <a:off x="1714480" y="6143644"/>
            <a:ext cx="5133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Кунгурская</a:t>
            </a:r>
            <a:r>
              <a:rPr lang="ru-RU" sz="2000" b="1" dirty="0" smtClean="0"/>
              <a:t> пещера, Пермский край, Россия.</a:t>
            </a:r>
            <a:endParaRPr lang="ru-RU" sz="2000" b="1" dirty="0"/>
          </a:p>
        </p:txBody>
      </p:sp>
      <p:pic>
        <p:nvPicPr>
          <p:cNvPr id="17410" name="Picture 2" descr="ÐÐ°ÑÑÐ¸Ð½ÐºÐ¸ Ð¿Ð¾ Ð·Ð°Ð¿ÑÐ¾ÑÑ &quot;Ð¾Ð·ÐµÑÐ° Ð² ÐºÑÐ½Ð³ÑÑÑÐºÐ¾Ð¹ Ð¿ÐµÑÐµÑÐµ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29006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214414" y="6053138"/>
            <a:ext cx="6629408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Гранд каньон, долина реки Колорадо, США.</a:t>
            </a:r>
          </a:p>
          <a:p>
            <a:endParaRPr lang="ru-RU" dirty="0"/>
          </a:p>
        </p:txBody>
      </p:sp>
      <p:pic>
        <p:nvPicPr>
          <p:cNvPr id="7" name="Рисунок 6" descr="tvoioboi.ru_4965_imag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933" r="5933"/>
          <a:stretch>
            <a:fillRect/>
          </a:stretch>
        </p:blipFill>
        <p:spPr>
          <a:xfrm>
            <a:off x="1285852" y="857232"/>
            <a:ext cx="6475425" cy="5154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857356" y="605313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Водопад </a:t>
            </a:r>
            <a:r>
              <a:rPr lang="ru-RU" sz="2000" b="1" dirty="0" err="1"/>
              <a:t>Игуасу</a:t>
            </a:r>
            <a:r>
              <a:rPr lang="ru-RU" sz="2000" b="1" dirty="0"/>
              <a:t>, Бразилия.</a:t>
            </a:r>
          </a:p>
        </p:txBody>
      </p:sp>
      <p:pic>
        <p:nvPicPr>
          <p:cNvPr id="4" name="Содержимое 3" descr="Iguasu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933" r="5933"/>
          <a:stretch>
            <a:fillRect/>
          </a:stretch>
        </p:blipFill>
        <p:spPr>
          <a:xfrm>
            <a:off x="1571604" y="857232"/>
            <a:ext cx="6000792" cy="5107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785918" y="605313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Прибой.</a:t>
            </a:r>
            <a:endParaRPr lang="ru-RU" sz="2000" b="1" dirty="0"/>
          </a:p>
        </p:txBody>
      </p:sp>
      <p:pic>
        <p:nvPicPr>
          <p:cNvPr id="8" name="Рисунок 7" descr="0_3e39_4f41e392_orig.jpe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8617" r="8617"/>
          <a:stretch>
            <a:fillRect/>
          </a:stretch>
        </p:blipFill>
        <p:spPr>
          <a:xfrm>
            <a:off x="1214414" y="1071546"/>
            <a:ext cx="6643734" cy="4863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71472" y="2428868"/>
            <a:ext cx="8106286" cy="383875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85723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Изобретение</a:t>
            </a:r>
            <a:r>
              <a:rPr lang="ru-RU" sz="3600" b="1" dirty="0" smtClean="0"/>
              <a:t> водяного колеса и его применение в истории.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775</TotalTime>
  <Words>382</Words>
  <Application>Microsoft Office PowerPoint</Application>
  <PresentationFormat>Экран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Исследовательско-экспериментальный проект на тему:   сила воды. </vt:lpstr>
      <vt:lpstr>Введение </vt:lpstr>
      <vt:lpstr>Слайд 3</vt:lpstr>
      <vt:lpstr>Слайд 4</vt:lpstr>
      <vt:lpstr>Примеры силы воды в природе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Исследовательско-экспериментальный проект на тему:   сила воды.</dc:title>
  <dc:creator>Admin</dc:creator>
  <cp:lastModifiedBy>a</cp:lastModifiedBy>
  <cp:revision>53</cp:revision>
  <dcterms:created xsi:type="dcterms:W3CDTF">2011-03-31T09:23:37Z</dcterms:created>
  <dcterms:modified xsi:type="dcterms:W3CDTF">2020-03-13T18:21:03Z</dcterms:modified>
</cp:coreProperties>
</file>