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notesMasterIdLst>
    <p:notesMasterId r:id="rId23"/>
  </p:notesMasterIdLst>
  <p:sldIdLst>
    <p:sldId id="256" r:id="rId2"/>
    <p:sldId id="275" r:id="rId3"/>
    <p:sldId id="276" r:id="rId4"/>
    <p:sldId id="257" r:id="rId5"/>
    <p:sldId id="258" r:id="rId6"/>
    <p:sldId id="259" r:id="rId7"/>
    <p:sldId id="260" r:id="rId8"/>
    <p:sldId id="261" r:id="rId9"/>
    <p:sldId id="264" r:id="rId10"/>
    <p:sldId id="263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8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B5BAF-7538-46B5-B6DC-AA688081603E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89D0FA-CF64-4593-8B22-4FE9F58E298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9D0FA-CF64-4593-8B22-4FE9F58E2985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060D4-3100-4EC4-BF98-57C6A3A441B9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044CE-6344-47AE-865C-F461E3C00D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060D4-3100-4EC4-BF98-57C6A3A441B9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044CE-6344-47AE-865C-F461E3C00D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060D4-3100-4EC4-BF98-57C6A3A441B9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044CE-6344-47AE-865C-F461E3C00D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060D4-3100-4EC4-BF98-57C6A3A441B9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044CE-6344-47AE-865C-F461E3C00D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060D4-3100-4EC4-BF98-57C6A3A441B9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044CE-6344-47AE-865C-F461E3C00D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060D4-3100-4EC4-BF98-57C6A3A441B9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044CE-6344-47AE-865C-F461E3C00D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060D4-3100-4EC4-BF98-57C6A3A441B9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044CE-6344-47AE-865C-F461E3C00D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060D4-3100-4EC4-BF98-57C6A3A441B9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044CE-6344-47AE-865C-F461E3C00D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060D4-3100-4EC4-BF98-57C6A3A441B9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044CE-6344-47AE-865C-F461E3C00D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060D4-3100-4EC4-BF98-57C6A3A441B9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044CE-6344-47AE-865C-F461E3C00D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060D4-3100-4EC4-BF98-57C6A3A441B9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30044CE-6344-47AE-865C-F461E3C00D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B5060D4-3100-4EC4-BF98-57C6A3A441B9}" type="datetimeFigureOut">
              <a:rPr lang="ru-RU" smtClean="0"/>
              <a:pPr/>
              <a:t>13.03.2020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30044CE-6344-47AE-865C-F461E3C00D7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2143116"/>
            <a:ext cx="7851648" cy="1828800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Исследовательско-экспериментальный</a:t>
            </a:r>
            <a:r>
              <a:rPr lang="ru-RU" b="1" dirty="0"/>
              <a:t> проект на тему:   сила воды.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4000504"/>
            <a:ext cx="7858180" cy="2038352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ru-RU" dirty="0" smtClean="0"/>
              <a:t>Выполнил: </a:t>
            </a:r>
            <a:r>
              <a:rPr lang="ru-RU" dirty="0"/>
              <a:t> </a:t>
            </a:r>
            <a:endParaRPr lang="ru-RU" dirty="0" smtClean="0"/>
          </a:p>
          <a:p>
            <a:pPr algn="r"/>
            <a:r>
              <a:rPr lang="ru-RU" dirty="0" smtClean="0"/>
              <a:t>Ученик 4Б класса </a:t>
            </a:r>
          </a:p>
          <a:p>
            <a:pPr algn="r"/>
            <a:r>
              <a:rPr lang="ru-RU" dirty="0" smtClean="0"/>
              <a:t>Пеньков Дмитрий</a:t>
            </a:r>
          </a:p>
          <a:p>
            <a:pPr algn="r"/>
            <a:endParaRPr lang="ru-RU" dirty="0"/>
          </a:p>
          <a:p>
            <a:pPr algn="r"/>
            <a:r>
              <a:rPr lang="ru-RU" dirty="0"/>
              <a:t>Руководитель</a:t>
            </a:r>
            <a:r>
              <a:rPr lang="ru-RU" dirty="0" smtClean="0"/>
              <a:t>:</a:t>
            </a:r>
          </a:p>
          <a:p>
            <a:pPr algn="r"/>
            <a:r>
              <a:rPr lang="ru-RU" dirty="0" smtClean="0"/>
              <a:t>Кондратьева </a:t>
            </a:r>
          </a:p>
          <a:p>
            <a:pPr algn="r"/>
            <a:r>
              <a:rPr lang="ru-RU" dirty="0" smtClean="0"/>
              <a:t>Татьяна Рафаиловна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20000"/>
          </a:blip>
          <a:srcRect/>
          <a:stretch>
            <a:fillRect/>
          </a:stretch>
        </p:blipFill>
        <p:spPr bwMode="auto">
          <a:xfrm>
            <a:off x="1785918" y="785794"/>
            <a:ext cx="5429287" cy="5203442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11" name="Текст 10"/>
          <p:cNvSpPr>
            <a:spLocks noGrp="1"/>
          </p:cNvSpPr>
          <p:nvPr>
            <p:ph type="body" sz="half" idx="4294967295"/>
          </p:nvPr>
        </p:nvSpPr>
        <p:spPr>
          <a:xfrm>
            <a:off x="1214414" y="6072206"/>
            <a:ext cx="7143750" cy="804862"/>
          </a:xfrm>
        </p:spPr>
        <p:txBody>
          <a:bodyPr/>
          <a:lstStyle/>
          <a:p>
            <a:pPr algn="ctr"/>
            <a:r>
              <a:rPr lang="ru-RU" sz="2000" b="1" dirty="0" smtClean="0"/>
              <a:t>Водяная мельница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642910" y="857232"/>
            <a:ext cx="4533902" cy="5572164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1928794" y="62150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5286380" y="357187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5429256" y="3071810"/>
            <a:ext cx="33556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ea typeface="Calibri" pitchFamily="34" charset="0"/>
                <a:cs typeface="Calibri" pitchFamily="34" charset="0"/>
              </a:rPr>
              <a:t>Система водяных колес, используемая для подъема воды и орошения (нория)</a:t>
            </a:r>
            <a:endParaRPr lang="ru-RU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ir_na_kolesah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819170"/>
            <a:ext cx="3762375" cy="5467350"/>
          </a:xfrm>
          <a:prstGeom prst="rect">
            <a:avLst/>
          </a:prstGeom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4429124" y="3071810"/>
            <a:ext cx="4572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Calibri" pitchFamily="34" charset="0"/>
              </a:rPr>
              <a:t>В Шотландии, на реке Клайд, по проекту инженера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Calibri" pitchFamily="34" charset="0"/>
              </a:rPr>
              <a:t>Смитона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Calibri" pitchFamily="34" charset="0"/>
              </a:rPr>
              <a:t> соорудили крупнейшее в мире водяное колесо диаметром более 20 метров!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Calibri" pitchFamily="34" charset="0"/>
              </a:rPr>
              <a:t>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Calibri" pitchFamily="34" charset="0"/>
              </a:rPr>
              <a:t>Это колесо приводило в действие станки местной прядильной фабрики.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lum bright="20000"/>
          </a:blip>
          <a:srcRect/>
          <a:stretch>
            <a:fillRect/>
          </a:stretch>
        </p:blipFill>
        <p:spPr bwMode="auto">
          <a:xfrm>
            <a:off x="500034" y="1428736"/>
            <a:ext cx="8234505" cy="42862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5" name="Текст 4"/>
          <p:cNvSpPr>
            <a:spLocks noGrp="1"/>
          </p:cNvSpPr>
          <p:nvPr>
            <p:ph type="body" sz="half" idx="4294967295"/>
          </p:nvPr>
        </p:nvSpPr>
        <p:spPr>
          <a:xfrm>
            <a:off x="2143108" y="6053138"/>
            <a:ext cx="5486400" cy="80486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Екатеринбург горнозаводской.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214290"/>
            <a:ext cx="77867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+mj-lt"/>
              </a:rPr>
              <a:t>Роль  водяных колес в истории Екатеринбурга.</a:t>
            </a:r>
            <a:endParaRPr lang="ru-RU" sz="36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lum bright="20000"/>
          </a:blip>
          <a:srcRect/>
          <a:stretch>
            <a:fillRect/>
          </a:stretch>
        </p:blipFill>
        <p:spPr bwMode="auto">
          <a:xfrm>
            <a:off x="857224" y="785794"/>
            <a:ext cx="7258670" cy="478634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857488" y="6000768"/>
            <a:ext cx="34672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 </a:t>
            </a:r>
            <a:r>
              <a:rPr lang="ru-RU" sz="2000" b="1" dirty="0" err="1" smtClean="0"/>
              <a:t>Плотинка</a:t>
            </a:r>
            <a:r>
              <a:rPr lang="ru-RU" sz="2000" b="1" dirty="0" smtClean="0"/>
              <a:t>. Екатеринбург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2214546" y="285728"/>
            <a:ext cx="500688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Calibri" pitchFamily="34" charset="0"/>
              </a:rPr>
              <a:t>Макет водяного колеса.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27" name="Picture 3" descr="DSCF803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142984"/>
            <a:ext cx="6953297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285720" y="5572140"/>
            <a:ext cx="8286808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Calibri" pitchFamily="34" charset="0"/>
              </a:rPr>
              <a:t>Самая мощная в мире ГЭС «Три ущелья», Кита</a:t>
            </a:r>
            <a:r>
              <a:rPr lang="ru-RU" sz="2000" b="1" dirty="0" smtClean="0">
                <a:ea typeface="Calibri" pitchFamily="34" charset="0"/>
                <a:cs typeface="Calibri" pitchFamily="34" charset="0"/>
              </a:rPr>
              <a:t>й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В год она</a:t>
            </a:r>
            <a:r>
              <a:rPr kumimoji="0" lang="ru-RU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производит  такое количество энергии,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которого хватило бы для обеспечения двух таких городов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как Екатеринбург!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500042"/>
            <a:ext cx="76438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+mj-lt"/>
              </a:rPr>
              <a:t>Применение силы воды в современном мире.</a:t>
            </a:r>
            <a:endParaRPr lang="ru-RU" sz="3600" dirty="0">
              <a:latin typeface="+mj-lt"/>
            </a:endParaRPr>
          </a:p>
        </p:txBody>
      </p:sp>
      <p:pic>
        <p:nvPicPr>
          <p:cNvPr id="6146" name="Picture 2" descr="ÑÑÐ¸ ÑÑÐµÐ»ÑÑ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643050"/>
            <a:ext cx="5929354" cy="3937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5715016"/>
            <a:ext cx="81439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Нурек</a:t>
            </a:r>
            <a:r>
              <a:rPr lang="ru-RU" dirty="0" smtClean="0"/>
              <a:t> – </a:t>
            </a:r>
            <a:r>
              <a:rPr lang="ru-RU" b="1" dirty="0" smtClean="0"/>
              <a:t>самая высокая</a:t>
            </a:r>
            <a:r>
              <a:rPr lang="ru-RU" dirty="0" smtClean="0"/>
              <a:t> в </a:t>
            </a:r>
            <a:r>
              <a:rPr lang="ru-RU" b="1" dirty="0" smtClean="0"/>
              <a:t>мире</a:t>
            </a:r>
            <a:r>
              <a:rPr lang="ru-RU" dirty="0" smtClean="0"/>
              <a:t> земляная насыпная </a:t>
            </a:r>
            <a:r>
              <a:rPr lang="ru-RU" b="1" dirty="0" smtClean="0"/>
              <a:t>плотина</a:t>
            </a:r>
            <a:r>
              <a:rPr lang="ru-RU" dirty="0" smtClean="0"/>
              <a:t>, выстроенная на реке Вахш в Таджикистане. </a:t>
            </a:r>
            <a:endParaRPr lang="en-US" dirty="0" smtClean="0"/>
          </a:p>
          <a:p>
            <a:pPr algn="ctr"/>
            <a:r>
              <a:rPr lang="ru-RU" dirty="0" smtClean="0"/>
              <a:t>Её высота составляет 300 метров!</a:t>
            </a:r>
            <a:endParaRPr lang="ru-RU" b="1" dirty="0"/>
          </a:p>
        </p:txBody>
      </p:sp>
      <p:sp>
        <p:nvSpPr>
          <p:cNvPr id="5126" name="AutoShape 6" descr="ÐÐ°ÑÑÐ¸Ð½ÐºÐ¸ Ð¿Ð¾ Ð·Ð°Ð¿ÑÐ¾ÑÑ &quot;Ð½ÑÑÐµÐºÑÐºÐ°Ñ Ð³ÑÑ ÑÐ¾ÑÐ¾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8" name="Picture 8" descr="ÐÐ°ÑÑÐ¸Ð½ÐºÐ¸ Ð¿Ð¾ Ð·Ð°Ð¿ÑÐ¾ÑÑ &quot;Ð½ÑÑÐµÐºÑÐºÐ°Ñ Ð³ÑÑ ÑÐ¾ÑÐ¾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000108"/>
            <a:ext cx="7025316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571472" y="5643578"/>
            <a:ext cx="8286776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Calibri" pitchFamily="34" charset="0"/>
              </a:rPr>
              <a:t>Самая крупная ГЭС России (Саяно-Шушенская, река Енисей)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Площадь плотины составляет 34 футбольных поля!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100" name="Picture 4" descr="http://strana.ru/media/images/original/original256079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785794"/>
            <a:ext cx="6965205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6000768"/>
            <a:ext cx="86439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Крупнейшая в мире </a:t>
            </a:r>
            <a:r>
              <a:rPr lang="ru-RU" sz="2000" b="1" dirty="0" err="1" smtClean="0"/>
              <a:t>Сихвинская</a:t>
            </a:r>
            <a:r>
              <a:rPr lang="ru-RU" sz="2000" dirty="0" smtClean="0"/>
              <a:t> </a:t>
            </a:r>
            <a:r>
              <a:rPr lang="ru-RU" sz="2000" b="1" dirty="0" smtClean="0"/>
              <a:t>приливная электростанция, </a:t>
            </a:r>
            <a:r>
              <a:rPr lang="ru-RU" sz="2000" dirty="0" smtClean="0"/>
              <a:t>Южная Корея</a:t>
            </a:r>
            <a:endParaRPr lang="ru-RU" sz="2000" dirty="0"/>
          </a:p>
        </p:txBody>
      </p:sp>
      <p:pic>
        <p:nvPicPr>
          <p:cNvPr id="3078" name="Picture 6" descr="Ð¡Ð¸ÑÐ²Ð¸Ð½ÑÐºÐ°Ñ Ð¿ÑÐ¸Ð»Ð¸Ð²Ð½Ð°Ñ ÑÐ»ÐµÐºÑÑÐ¾ÑÑÐ°Ð½ÑÐ¸Ñ Ð² Ð®Ð¶Ð½Ð¾Ð¹ ÐÐ¾ÑÐµÐµ â ÑÐ°Ð¼Ð°Ñ Ð¼Ð¾ÑÐ½Ð°Ñ Ð² Ð¼Ð¸Ñ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857232"/>
            <a:ext cx="7286676" cy="49756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Введение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>
              <a:buNone/>
            </a:pPr>
            <a:r>
              <a:rPr lang="ru-RU" b="1" dirty="0" smtClean="0">
                <a:latin typeface="+mj-lt"/>
              </a:rPr>
              <a:t> </a:t>
            </a:r>
            <a:r>
              <a:rPr lang="en-US" b="1" dirty="0" smtClean="0">
                <a:latin typeface="+mj-lt"/>
              </a:rPr>
              <a:t>        </a:t>
            </a:r>
            <a:r>
              <a:rPr lang="ru-RU" b="1" dirty="0" smtClean="0">
                <a:latin typeface="+mj-lt"/>
              </a:rPr>
              <a:t>Сейчас в мире остро стоит вопрос о поиске новых нетрадиционных источников энергии, т.к. по прогнозам ископаемых энергетических природных ресурсов( нефть, газ, уголь) в мире хватит  лишь на ближайшие 50 лет</a:t>
            </a:r>
            <a:r>
              <a:rPr lang="en-US" b="1" dirty="0" smtClean="0">
                <a:latin typeface="+mj-lt"/>
              </a:rPr>
              <a:t>.</a:t>
            </a:r>
            <a:endParaRPr lang="ru-RU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214414" y="3357562"/>
            <a:ext cx="7000924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Lucida Sans Unicode" pitchFamily="34" charset="0"/>
                <a:cs typeface="Times New Roman" pitchFamily="18" charset="0"/>
              </a:rPr>
              <a:t>-Необходимо бережно относиться к воде, и тогда э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Calibri" pitchFamily="34" charset="0"/>
              </a:rPr>
              <a:t>нергия, содержащаяся в водяных потоках и волнах, в атмосфере, сможет покрыть все мыслимые сегодня и завтра энергетические потребности человечества.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785794"/>
            <a:ext cx="74295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-Вода-основа жизни на Земле, источник </a:t>
            </a:r>
            <a:r>
              <a:rPr lang="ru-RU" sz="3600" b="1" dirty="0" smtClean="0"/>
              <a:t>возобновляемой</a:t>
            </a:r>
            <a:r>
              <a:rPr lang="ru-RU" sz="2800" b="1" dirty="0" smtClean="0"/>
              <a:t> энергии.  </a:t>
            </a:r>
            <a:endParaRPr lang="ru-RU" sz="2800" b="1" dirty="0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214414" y="2143116"/>
            <a:ext cx="728667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Calibri" pitchFamily="34" charset="0"/>
              </a:rPr>
              <a:t>-Уже тысячи лет люди используют силу воды.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34" y="5429264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35842" name="Picture 2" descr="http://animalworld.com.ua/images/2010/September/Foto/Gibson/Gibson_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857232"/>
            <a:ext cx="7064471" cy="44771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42910" y="642918"/>
            <a:ext cx="7643834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Calibri" pitchFamily="34" charset="0"/>
              </a:rPr>
              <a:t>Проблема: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Calibri" pitchFamily="34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Какой энергией обладает вода? Как человек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использует эту силу? Может ли вода помочь человеку решить проблему нарастающего дефицита энергии?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714348" y="1928802"/>
            <a:ext cx="7572428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Calibri" pitchFamily="34" charset="0"/>
              </a:rPr>
              <a:t>Цель проекта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Calibri" pitchFamily="34" charset="0"/>
              </a:rPr>
              <a:t>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изучить примеры силы воды в природе и использование ее человеком.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                                                                     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Создать макет водяного колеса и наглядно продемонстрировать силу воды.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Оценить актуальность   и перспективы  использования водных ресурсов в современном мире.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714348" y="3857628"/>
            <a:ext cx="7572428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Calibri" pitchFamily="34" charset="0"/>
              </a:rPr>
              <a:t>Задачи: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1) Рассмотреть примеры действия воды в природе.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                 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2) Изучить применение водяных колес в истории человечества.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                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 3)Узнать о применении водяных колес в истории заводов Урала.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                 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      </a:t>
            </a:r>
            <a:r>
              <a:rPr kumimoji="0" lang="en-US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4) Провести эксперимент на сделанном макете.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                  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5)Исследовать современное использование силы воды человеком. 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.jpg"/>
          <p:cNvPicPr>
            <a:picLocks noGrp="1" noChangeAspect="1"/>
          </p:cNvPicPr>
          <p:nvPr>
            <p:ph type="pic" idx="4294967295"/>
          </p:nvPr>
        </p:nvPicPr>
        <p:blipFill>
          <a:blip r:embed="rId2"/>
          <a:srcRect l="1222" r="1222"/>
          <a:stretch>
            <a:fillRect/>
          </a:stretch>
        </p:blipFill>
        <p:spPr>
          <a:xfrm>
            <a:off x="1000100" y="1000108"/>
            <a:ext cx="7158037" cy="53578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85852" y="785794"/>
            <a:ext cx="7443788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tx1"/>
                </a:solidFill>
              </a:rPr>
              <a:t>Примеры силы воды в природе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kungur010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4643438" y="2821776"/>
            <a:ext cx="4381486" cy="3286115"/>
          </a:xfrm>
        </p:spPr>
      </p:pic>
      <p:sp>
        <p:nvSpPr>
          <p:cNvPr id="5" name="Прямоугольник 4"/>
          <p:cNvSpPr/>
          <p:nvPr/>
        </p:nvSpPr>
        <p:spPr>
          <a:xfrm>
            <a:off x="1714480" y="6143644"/>
            <a:ext cx="51333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 smtClean="0"/>
              <a:t>Кунгурская</a:t>
            </a:r>
            <a:r>
              <a:rPr lang="ru-RU" sz="2000" b="1" dirty="0" smtClean="0"/>
              <a:t> пещера, Пермский край, Россия.</a:t>
            </a:r>
            <a:endParaRPr lang="ru-RU" sz="2000" b="1" dirty="0"/>
          </a:p>
        </p:txBody>
      </p:sp>
      <p:pic>
        <p:nvPicPr>
          <p:cNvPr id="17410" name="Picture 2" descr="ÐÐ°ÑÑÐ¸Ð½ÐºÐ¸ Ð¿Ð¾ Ð·Ð°Ð¿ÑÐ¾ÑÑ &quot;Ð¾Ð·ÐµÑÐ° Ð² ÐºÑÐ½Ð³ÑÑÑÐºÐ¾Ð¹ Ð¿ÐµÑÐµÑÐµ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28736"/>
            <a:ext cx="4290063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1214414" y="6053138"/>
            <a:ext cx="6629408" cy="80486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/>
              <a:t>Гранд каньон, долина реки Колорадо, США.</a:t>
            </a:r>
          </a:p>
          <a:p>
            <a:endParaRPr lang="ru-RU" dirty="0"/>
          </a:p>
        </p:txBody>
      </p:sp>
      <p:pic>
        <p:nvPicPr>
          <p:cNvPr id="7" name="Рисунок 6" descr="tvoioboi.ru_4965_image.jpg"/>
          <p:cNvPicPr>
            <a:picLocks noGrp="1" noChangeAspect="1"/>
          </p:cNvPicPr>
          <p:nvPr>
            <p:ph type="pic" idx="4294967295"/>
          </p:nvPr>
        </p:nvPicPr>
        <p:blipFill>
          <a:blip r:embed="rId2" cstate="print"/>
          <a:srcRect l="5933" r="5933"/>
          <a:stretch>
            <a:fillRect/>
          </a:stretch>
        </p:blipFill>
        <p:spPr>
          <a:xfrm>
            <a:off x="1285852" y="857232"/>
            <a:ext cx="6475425" cy="515437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1857356" y="6053138"/>
            <a:ext cx="5486400" cy="80486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/>
              <a:t>Водопад </a:t>
            </a:r>
            <a:r>
              <a:rPr lang="ru-RU" sz="2000" b="1" dirty="0" err="1"/>
              <a:t>Игуасу</a:t>
            </a:r>
            <a:r>
              <a:rPr lang="ru-RU" sz="2000" b="1" dirty="0"/>
              <a:t>, Бразилия.</a:t>
            </a:r>
          </a:p>
        </p:txBody>
      </p:sp>
      <p:pic>
        <p:nvPicPr>
          <p:cNvPr id="4" name="Содержимое 3" descr="Iguasu.jpg"/>
          <p:cNvPicPr>
            <a:picLocks noGrp="1" noChangeAspect="1"/>
          </p:cNvPicPr>
          <p:nvPr>
            <p:ph type="pic" idx="4294967295"/>
          </p:nvPr>
        </p:nvPicPr>
        <p:blipFill>
          <a:blip r:embed="rId2" cstate="print"/>
          <a:srcRect l="5933" r="5933"/>
          <a:stretch>
            <a:fillRect/>
          </a:stretch>
        </p:blipFill>
        <p:spPr>
          <a:xfrm>
            <a:off x="1571604" y="857232"/>
            <a:ext cx="6000792" cy="51075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half" idx="4294967295"/>
          </p:nvPr>
        </p:nvSpPr>
        <p:spPr>
          <a:xfrm>
            <a:off x="1785918" y="6053138"/>
            <a:ext cx="5486400" cy="80486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Прибой.</a:t>
            </a:r>
            <a:endParaRPr lang="ru-RU" sz="2000" b="1" dirty="0"/>
          </a:p>
        </p:txBody>
      </p:sp>
      <p:pic>
        <p:nvPicPr>
          <p:cNvPr id="8" name="Рисунок 7" descr="0_3e39_4f41e392_orig.jpeg"/>
          <p:cNvPicPr>
            <a:picLocks noGrp="1" noChangeAspect="1"/>
          </p:cNvPicPr>
          <p:nvPr>
            <p:ph type="pic" idx="4294967295"/>
          </p:nvPr>
        </p:nvPicPr>
        <p:blipFill>
          <a:blip r:embed="rId2" cstate="print"/>
          <a:srcRect l="8617" r="8617"/>
          <a:stretch>
            <a:fillRect/>
          </a:stretch>
        </p:blipFill>
        <p:spPr>
          <a:xfrm>
            <a:off x="1214414" y="1071546"/>
            <a:ext cx="6643734" cy="48639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lum bright="20000"/>
          </a:blip>
          <a:srcRect/>
          <a:stretch>
            <a:fillRect/>
          </a:stretch>
        </p:blipFill>
        <p:spPr bwMode="auto">
          <a:xfrm>
            <a:off x="571472" y="2428868"/>
            <a:ext cx="8106286" cy="3838759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71472" y="857232"/>
            <a:ext cx="8286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+mj-lt"/>
              </a:rPr>
              <a:t>Изобретение</a:t>
            </a:r>
            <a:r>
              <a:rPr lang="ru-RU" sz="3600" b="1" dirty="0" smtClean="0"/>
              <a:t> водяного колеса и его применение в истории.</a:t>
            </a:r>
            <a:endParaRPr lang="ru-RU" sz="36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775</TotalTime>
  <Words>382</Words>
  <Application>Microsoft Office PowerPoint</Application>
  <PresentationFormat>Экран (4:3)</PresentationFormat>
  <Paragraphs>53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Поток</vt:lpstr>
      <vt:lpstr>Исследовательско-экспериментальный проект на тему:   сила воды. </vt:lpstr>
      <vt:lpstr>Введение </vt:lpstr>
      <vt:lpstr>Слайд 3</vt:lpstr>
      <vt:lpstr>Слайд 4</vt:lpstr>
      <vt:lpstr>Примеры силы воды в природе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Исследовательско-экспериментальный проект на тему:   сила воды.</dc:title>
  <dc:creator>Admin</dc:creator>
  <cp:lastModifiedBy>a</cp:lastModifiedBy>
  <cp:revision>53</cp:revision>
  <dcterms:created xsi:type="dcterms:W3CDTF">2011-03-31T09:23:37Z</dcterms:created>
  <dcterms:modified xsi:type="dcterms:W3CDTF">2020-03-13T18:21:03Z</dcterms:modified>
</cp:coreProperties>
</file>