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04" r:id="rId10"/>
  </p:sldMasterIdLst>
  <p:notesMasterIdLst>
    <p:notesMasterId r:id="rId26"/>
  </p:notesMasterIdLst>
  <p:sldIdLst>
    <p:sldId id="256" r:id="rId11"/>
    <p:sldId id="258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6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33FA7-969B-4CE5-967C-B42CE048AB76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A7AF8-DAB4-4622-BD6F-4A40B9024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7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4EF6A-4F68-4E7A-AFB3-3B54BC219EFB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08301C-00B2-4065-9779-39960F8D10AC}" type="datetimeFigureOut">
              <a:rPr lang="ru-RU"/>
              <a:pPr/>
              <a:t>11.04.2019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26E369-6A5A-403D-8545-271002F2E4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68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604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2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693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869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09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409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773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F4E7ED"/>
                </a:solidFill>
              </a:rPr>
              <a:pPr/>
              <a:t>11.04.2019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57504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2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65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08301C-00B2-4065-9779-39960F8D10AC}" type="datetimeFigureOut">
              <a:rPr lang="ru-RU"/>
              <a:pPr/>
              <a:t>11.04.2019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26E369-6A5A-403D-8545-271002F2E4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54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5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34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98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5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20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70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F4E7ED"/>
                </a:solidFill>
              </a:rPr>
              <a:pPr/>
              <a:t>11.04.2019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08940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0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64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08301C-00B2-4065-9779-39960F8D10AC}" type="datetimeFigureOut">
              <a:rPr lang="ru-RU"/>
              <a:pPr/>
              <a:t>11.04.2019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26E369-6A5A-403D-8545-271002F2E4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65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08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85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36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01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02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8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66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F4E7ED"/>
                </a:solidFill>
              </a:rPr>
              <a:pPr/>
              <a:t>11.04.2019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42605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69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817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08301C-00B2-4065-9779-39960F8D10AC}" type="datetimeFigureOut">
              <a:rPr lang="ru-RU"/>
              <a:pPr/>
              <a:t>11.04.2019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26E369-6A5A-403D-8545-271002F2E4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11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026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85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99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67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40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631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F4E7ED"/>
                </a:solidFill>
              </a:rPr>
              <a:pPr/>
              <a:t>11.04.2019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11839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93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211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08301C-00B2-4065-9779-39960F8D10AC}" type="datetimeFigureOut">
              <a:rPr lang="ru-RU"/>
              <a:pPr/>
              <a:t>11.04.2019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26E369-6A5A-403D-8545-271002F2E4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59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306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37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80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9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227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25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886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F4E7ED"/>
                </a:solidFill>
              </a:rPr>
              <a:pPr/>
              <a:t>11.04.2019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54474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427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54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08301C-00B2-4065-9779-39960F8D10AC}" type="datetimeFigureOut">
              <a:rPr lang="ru-RU"/>
              <a:pPr/>
              <a:t>11.04.2019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26E369-6A5A-403D-8545-271002F2E4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66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218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03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02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53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003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097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F4E7ED"/>
                </a:solidFill>
              </a:rPr>
              <a:pPr/>
              <a:t>11.04.2019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56681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38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249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08301C-00B2-4065-9779-39960F8D10AC}" type="datetimeFigureOut">
              <a:rPr lang="ru-RU"/>
              <a:pPr/>
              <a:t>11.04.2019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26E369-6A5A-403D-8545-271002F2E4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79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557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39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76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013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088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99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01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F4E7ED"/>
                </a:solidFill>
              </a:rPr>
              <a:pPr/>
              <a:t>11.04.2019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34644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614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52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08301C-00B2-4065-9779-39960F8D10AC}" type="datetimeFigureOut">
              <a:rPr lang="ru-RU"/>
              <a:pPr/>
              <a:t>11.04.2019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26E369-6A5A-403D-8545-271002F2E4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58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8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13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722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823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898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16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31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F4E7ED"/>
                </a:solidFill>
              </a:rPr>
              <a:pPr/>
              <a:t>11.04.2019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95662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001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86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08301C-00B2-4065-9779-39960F8D10AC}" type="datetimeFigureOut">
              <a:rPr lang="ru-RU"/>
              <a:pPr/>
              <a:t>11.04.2019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26E369-6A5A-403D-8545-271002F2E4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943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512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16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587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89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405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966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16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F4E7ED"/>
                </a:solidFill>
              </a:rPr>
              <a:pPr/>
              <a:t>11.04.2019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96739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24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1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6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7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7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7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308301C-00B2-4065-9779-39960F8D10AC}" type="datetimeFigureOut">
              <a:rPr lang="ru-RU" smtClean="0">
                <a:solidFill>
                  <a:srgbClr val="B13F9A"/>
                </a:solidFill>
              </a:rPr>
              <a:pPr/>
              <a:t>11.04.2019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26E369-6A5A-403D-8545-271002F2E400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7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img2.labirint.ru/books/269592/big.jpg" TargetMode="External"/><Relationship Id="rId7" Type="http://schemas.openxmlformats.org/officeDocument/2006/relationships/hyperlink" Target="http://img.4pk.ru/300x10000/images/90/2454290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jpeg"/><Relationship Id="rId5" Type="http://schemas.openxmlformats.org/officeDocument/2006/relationships/hyperlink" Target="http://img2.labirint.ru/books/317818/big.jpg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15.nnm.ru/e/9/2/8/8/59a55ca482c245da4f81e7741d2.jpg" TargetMode="Externa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-fotki.yandex.ru/get/7/larisson2008.1/0_8144_8ece1d3a_XL" TargetMode="Externa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source=wiz&amp;img_url=http://img1.liveinternet.ru/images/foto/b/3/7/2503007/f_14672525.gif&amp;p=3&amp;text=%D1%82%D0%B2%D0%BE%D1%80%D1%87%D0%B5%D1%81%D1%82%D0%B2%D0%BE%20%D0%9C%D0%B8%D1%85%D0%B0%D0%B8%D0%BB%D0%B0%20%D0%97%D0%BE%D1%89%D0%B5%D0%BD%D0%BA%D0%BE%20%D1%84%D0%BE%D1%82%D0%BE&amp;noreask=1&amp;pos=105&amp;lr=11374&amp;rpt=simage&amp;nojs=1" TargetMode="External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vkvartireremont.ru/xml_my_shop_new/img/83321.jpg" TargetMode="External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ib.rus.ec/files/12357213904718.jpg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g15.nnm.ru/5/5/4/a/a/ea7881b14f5d60ee1e7cbaa45d0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eportage.su/audiopics/002108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jpeg"/><Relationship Id="rId5" Type="http://schemas.openxmlformats.org/officeDocument/2006/relationships/hyperlink" Target="http://img12.nnm.ru/5/2/f/c/b/2b9f57da572c3fa6d146973c6ee.jpg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obesednik.ru/sites/default/files/imagecache/264x199/image-annons/68-zoshchenko_1.jpg" TargetMode="Externa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4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4-tub-ru.yandex.net/i?id=330554334-1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689648"/>
            <a:ext cx="2069990" cy="3168352"/>
          </a:xfrm>
          <a:prstGeom prst="rect">
            <a:avLst/>
          </a:prstGeom>
          <a:noFill/>
        </p:spPr>
      </p:pic>
      <p:pic>
        <p:nvPicPr>
          <p:cNvPr id="4102" name="Picture 6" descr="http://img2.labirint.ru/books/269592/bi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0870" b="10870"/>
          <a:stretch>
            <a:fillRect/>
          </a:stretch>
        </p:blipFill>
        <p:spPr bwMode="auto">
          <a:xfrm>
            <a:off x="4211960" y="1124744"/>
            <a:ext cx="2143296" cy="2592288"/>
          </a:xfrm>
          <a:prstGeom prst="rect">
            <a:avLst/>
          </a:prstGeom>
          <a:noFill/>
        </p:spPr>
      </p:pic>
      <p:pic>
        <p:nvPicPr>
          <p:cNvPr id="4104" name="Picture 8" descr="http://img2.labirint.ru/books/317818/bi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1321" b="11321"/>
          <a:stretch>
            <a:fillRect/>
          </a:stretch>
        </p:blipFill>
        <p:spPr bwMode="auto">
          <a:xfrm>
            <a:off x="251520" y="980728"/>
            <a:ext cx="2469450" cy="2952328"/>
          </a:xfrm>
          <a:prstGeom prst="rect">
            <a:avLst/>
          </a:prstGeom>
          <a:noFill/>
        </p:spPr>
      </p:pic>
      <p:pic>
        <p:nvPicPr>
          <p:cNvPr id="4106" name="Picture 10" descr="http://img.4pk.ru/300x10000/images/90/245429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15120" t="11890" r="16841" b="12511"/>
          <a:stretch>
            <a:fillRect/>
          </a:stretch>
        </p:blipFill>
        <p:spPr bwMode="auto">
          <a:xfrm>
            <a:off x="6156176" y="3789040"/>
            <a:ext cx="1944216" cy="2880320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-33010"/>
            <a:ext cx="7125861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1920—1921 гг. появились его рассказы.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76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656676"/>
            <a:ext cx="3923928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Умер 22 июля 1958 г., </a:t>
            </a:r>
            <a:r>
              <a:rPr lang="ru-RU" sz="36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36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Сестрорецке. </a:t>
            </a:r>
            <a:endParaRPr lang="ru-RU" sz="36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41991" name="Picture 7" descr="Зощенко Михаил - Полное собрание сочинений">
            <a:hlinkClick r:id="rId2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2656"/>
            <a:ext cx="4392488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385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http://img-fotki.yandex.ru/get/7/larisson2008.1/0_8144_8ece1d3a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2816"/>
            <a:ext cx="5976664" cy="4781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prstClr val="black"/>
                </a:solidFill>
              </a:rPr>
              <a:t>Памятник  М.М. Зощенко </a:t>
            </a:r>
          </a:p>
          <a:p>
            <a:pPr algn="ctr"/>
            <a:r>
              <a:rPr lang="ru-RU" sz="4400" dirty="0" smtClean="0">
                <a:solidFill>
                  <a:prstClr val="black"/>
                </a:solidFill>
              </a:rPr>
              <a:t>в Сестрорецке.</a:t>
            </a:r>
            <a:endParaRPr lang="ru-RU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35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6-tub-ru.yandex.net/i?id=144804420-2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48880"/>
            <a:ext cx="5976664" cy="42664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388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prstClr val="black"/>
                </a:solidFill>
              </a:rPr>
              <a:t>Государственный литературно-мемориальный музей им. </a:t>
            </a:r>
          </a:p>
          <a:p>
            <a:pPr algn="ctr"/>
            <a:r>
              <a:rPr lang="ru-RU" sz="4000" dirty="0" smtClean="0">
                <a:solidFill>
                  <a:prstClr val="black"/>
                </a:solidFill>
              </a:rPr>
              <a:t>М.М. Зощенко в Санкт-Петербурге</a:t>
            </a:r>
            <a:endParaRPr lang="ru-R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4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http://www.vkvartireremont.ru/xml_my_shop_new/img/833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104456" cy="63003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0"/>
            <a:ext cx="3744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Зощенко как добрый волшебник сопровождает ребят, напутствуя и направляя на пути к истине, добру, справедливости. Таков по тематике и рассказ «Золотые слова».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568952" cy="6120679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Прельщала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стала для кого-нибудь заманчивой, приятной.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Соблазн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искушение, приманка, нечто влекущее.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Угореть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отравиться угаром; потерять соображение.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Развязно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излишне свободно и непринужденно в обращении с другими.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Абсурд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нелепость, бессмыслица.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Раскаяться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сознавать, что поступил дурно, неправильно, ошибочно, испытывать сожаление об этом.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10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5"/>
            <a:ext cx="9144000" cy="4104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Три сороки-тараторки тараторили на горке.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05064"/>
            <a:ext cx="28575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8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9036496" cy="5633596"/>
          </a:xfrm>
        </p:spPr>
        <p:txBody>
          <a:bodyPr/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Спасибо!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Доброе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утро!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Присаживайтесь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пожалуйста.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1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75724"/>
            <a:ext cx="8856984" cy="924475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Расшифруйте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полное имя писателя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07361"/>
            <a:ext cx="8640959" cy="4051437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ЛИАХИМ ЧИВОЛЙАХИМ ОКНЕЩОЗ</a:t>
            </a:r>
          </a:p>
        </p:txBody>
      </p:sp>
    </p:spTree>
    <p:extLst>
      <p:ext uri="{BB962C8B-B14F-4D97-AF65-F5344CB8AC3E}">
        <p14:creationId xmlns:p14="http://schemas.microsoft.com/office/powerpoint/2010/main" val="389244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75724"/>
            <a:ext cx="8856984" cy="924475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Расшифруйте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полное имя писателя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07361"/>
            <a:ext cx="8640959" cy="405143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Михаил Михайлович Зощенко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18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ib.rus.ec/files/123572139047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9011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4048" y="476672"/>
            <a:ext cx="36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prstClr val="white"/>
                </a:solidFill>
              </a:rPr>
              <a:t>Михаил</a:t>
            </a:r>
          </a:p>
          <a:p>
            <a:pPr algn="ctr"/>
            <a:r>
              <a:rPr lang="ru-RU" sz="4400" dirty="0" smtClean="0">
                <a:solidFill>
                  <a:prstClr val="white"/>
                </a:solidFill>
              </a:rPr>
              <a:t>Михайлович</a:t>
            </a:r>
          </a:p>
          <a:p>
            <a:pPr algn="ctr"/>
            <a:r>
              <a:rPr lang="ru-RU" sz="4400" dirty="0" smtClean="0">
                <a:solidFill>
                  <a:prstClr val="white"/>
                </a:solidFill>
              </a:rPr>
              <a:t>Зощенко</a:t>
            </a:r>
          </a:p>
          <a:p>
            <a:pPr algn="ctr"/>
            <a:r>
              <a:rPr lang="ru-RU" sz="4400" dirty="0" smtClean="0">
                <a:solidFill>
                  <a:prstClr val="white"/>
                </a:solidFill>
              </a:rPr>
              <a:t>(1895-1958)</a:t>
            </a:r>
            <a:endParaRPr lang="ru-RU" sz="44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78904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Comic Sans MS" pitchFamily="66" charset="0"/>
              </a:rPr>
              <a:t>Нет, мне, быть может, не удалось стать очень хорошим. Это очень трудно. Но к этому, дети, я всегда стремился.</a:t>
            </a:r>
          </a:p>
          <a:p>
            <a:r>
              <a:rPr lang="ru-RU" b="1" dirty="0" smtClean="0">
                <a:solidFill>
                  <a:prstClr val="white"/>
                </a:solidFill>
                <a:latin typeface="Comic Sans MS" pitchFamily="66" charset="0"/>
              </a:rPr>
              <a:t>                Михаил Зощенко</a:t>
            </a:r>
            <a:endParaRPr lang="ru-RU" b="1" dirty="0">
              <a:solidFill>
                <a:prstClr val="white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7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http://900igr.net/datas/literatura/Mikhail-Zoschenko/0001-001-Zoschenko-Mikhail-Mikhajl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235855" cy="6165304"/>
          </a:xfrm>
          <a:prstGeom prst="rect">
            <a:avLst/>
          </a:prstGeom>
          <a:noFill/>
        </p:spPr>
      </p:pic>
      <p:pic>
        <p:nvPicPr>
          <p:cNvPr id="27653" name="Picture 5" descr="Зощенко Михаил - Полное собрание сочинений">
            <a:hlinkClick r:id="rId3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14200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385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docs.google.com/?url=http%3A%2F%2Fnsportal.ru%2Fsites%2Fdefault%2Ffiles%2F2013%2F2%2Fstrana_detstva1.pptx&amp;docid=1b3c1d2921ad1d30faa70528c1375810&amp;a=bi&amp;pagenumber=1&amp;w=5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742638"/>
            <a:ext cx="7753661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1913 г. поступил на юридический факультет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Петербургского университета. 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1915 г., во время Первой мировой войны, прервав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учебу в университете, Зощенко ушел на </a:t>
            </a: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фронт.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9701" name="Picture 5" descr="http://reportage.su/audiopics/00210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564904"/>
            <a:ext cx="3214437" cy="4149080"/>
          </a:xfrm>
          <a:prstGeom prst="rect">
            <a:avLst/>
          </a:prstGeom>
          <a:noFill/>
        </p:spPr>
      </p:pic>
      <p:pic>
        <p:nvPicPr>
          <p:cNvPr id="8" name="Picture 5" descr="Зощенко Михаил - Полное собрание сочинений">
            <a:hlinkClick r:id="rId5" tooltip="Оригинальный размер изображения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852936"/>
            <a:ext cx="3779912" cy="4005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68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88640"/>
            <a:ext cx="8028384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1917 г. вернулся в Петербург, в 1918 г., несмотря на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болезнь сердца, пошёл добровольцем в Красную армию, где был командиром пулеметной команды После Гражданской войны в 1919 г. Зощенко занимался в творческой студии при издательстве «Всемирная литература» в Петрограде, руководимой К. И. Чуковским. 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36867" name="Picture 3" descr="http://sobesednik.ru/sites/default/files/imagecache/264x199/image-annons/68-zoshchenko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80928"/>
            <a:ext cx="5408776" cy="4077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293395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ring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68</TotalTime>
  <Words>271</Words>
  <Application>Microsoft Office PowerPoint</Application>
  <PresentationFormat>Экран (4:3)</PresentationFormat>
  <Paragraphs>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Spring</vt:lpstr>
      <vt:lpstr>Изящная</vt:lpstr>
      <vt:lpstr>1_Изящная</vt:lpstr>
      <vt:lpstr>2_Изящная</vt:lpstr>
      <vt:lpstr>3_Изящная</vt:lpstr>
      <vt:lpstr>4_Изящная</vt:lpstr>
      <vt:lpstr>5_Изящная</vt:lpstr>
      <vt:lpstr>6_Изящная</vt:lpstr>
      <vt:lpstr>7_Изящная</vt:lpstr>
      <vt:lpstr>8_Изящная</vt:lpstr>
      <vt:lpstr>Презентация PowerPoint</vt:lpstr>
      <vt:lpstr>Презентация PowerPoint</vt:lpstr>
      <vt:lpstr>Спасибо!  Доброе утро!  Присаживайтесь, пожалуйста.</vt:lpstr>
      <vt:lpstr>Расшифруйте полное имя писателя. </vt:lpstr>
      <vt:lpstr>Расшифруйте полное имя писателя.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2019-04-07T13:47:16Z</dcterms:created>
  <dcterms:modified xsi:type="dcterms:W3CDTF">2019-04-11T06:16:38Z</dcterms:modified>
</cp:coreProperties>
</file>