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79" r:id="rId8"/>
    <p:sldId id="280" r:id="rId9"/>
    <p:sldId id="272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Любите ли Вы чипсы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552-41D3-80DF-AE1BF7EE05F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552-41D3-80DF-AE1BF7EE05F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552-41D3-80DF-AE1BF7EE05F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Любят</c:v>
                </c:pt>
                <c:pt idx="1">
                  <c:v>Не любят</c:v>
                </c:pt>
                <c:pt idx="2">
                  <c:v>Воздержались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52-41D3-80DF-AE1BF7EE05F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Что Вам нравится в чипсах?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295-45BC-BE5E-93B1CFC48FE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295-45BC-BE5E-93B1CFC48FE9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295-45BC-BE5E-93B1CFC48FE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Вкус </c:v>
                </c:pt>
                <c:pt idx="1">
                  <c:v>Хрустят</c:v>
                </c:pt>
                <c:pt idx="2">
                  <c:v>Воздержались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95-45BC-BE5E-93B1CFC48FE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468614598377958"/>
          <c:y val="5.8395979079441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Вы, что чипсы небезопасны и могут вызывать различные заболевания?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2A9-482D-A170-11F327DD6E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2A9-482D-A170-11F327DD6E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2A9-482D-A170-11F327DD6EC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Знают</c:v>
                </c:pt>
                <c:pt idx="1">
                  <c:v>Не знаю</c:v>
                </c:pt>
                <c:pt idx="2">
                  <c:v>Воздержались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A9-482D-A170-11F327DD6EC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Кто чаще всего Вам покупает Чипсы?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8AD-4A16-8365-565CF67347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8AD-4A16-8365-565CF67347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8AD-4A16-8365-565CF673478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Родители</c:v>
                </c:pt>
                <c:pt idx="1">
                  <c:v>Сам</c:v>
                </c:pt>
                <c:pt idx="2">
                  <c:v>Дедушки и бабушки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AD-4A16-8365-565CF673478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9268735844952383E-2"/>
          <c:y val="4.76190476190476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Хотели бы попробовать Чипсы приготовленные своими руками?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7A9-4A53-AE2A-98407E12C50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7A9-4A53-AE2A-98407E12C50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7A9-4A53-AE2A-98407E12C50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Воздержались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A9-4A53-AE2A-98407E12C50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F22350B-E47C-4D64-87C4-2221144C7146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2C79056-3C82-4AAE-B6C1-F10176CA9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350B-E47C-4D64-87C4-2221144C7146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056-3C82-4AAE-B6C1-F10176CA9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350B-E47C-4D64-87C4-2221144C7146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056-3C82-4AAE-B6C1-F10176CA9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22350B-E47C-4D64-87C4-2221144C7146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C79056-3C82-4AAE-B6C1-F10176CA9B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F22350B-E47C-4D64-87C4-2221144C7146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2C79056-3C82-4AAE-B6C1-F10176CA9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350B-E47C-4D64-87C4-2221144C7146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056-3C82-4AAE-B6C1-F10176CA9B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350B-E47C-4D64-87C4-2221144C7146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056-3C82-4AAE-B6C1-F10176CA9B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22350B-E47C-4D64-87C4-2221144C7146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C79056-3C82-4AAE-B6C1-F10176CA9B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350B-E47C-4D64-87C4-2221144C7146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056-3C82-4AAE-B6C1-F10176CA9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22350B-E47C-4D64-87C4-2221144C7146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C79056-3C82-4AAE-B6C1-F10176CA9B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22350B-E47C-4D64-87C4-2221144C7146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C79056-3C82-4AAE-B6C1-F10176CA9B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F22350B-E47C-4D64-87C4-2221144C7146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2C79056-3C82-4AAE-B6C1-F10176CA9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0%D1%80%D1%82%D0%BE%D1%84%D0%B5%D0%BB%D1%8C" TargetMode="External"/><Relationship Id="rId2" Type="http://schemas.openxmlformats.org/officeDocument/2006/relationships/hyperlink" Target="https://ru.wikipedia.org/wiki/%D0%97%D0%B0%D0%BA%D1%83%D1%81%D0%BA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636912"/>
            <a:ext cx="7884368" cy="1944216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«Чипсы легко и быстро своими руками. </a:t>
            </a:r>
            <a:br>
              <a:rPr lang="ru-RU" sz="4000" dirty="0"/>
            </a:br>
            <a:r>
              <a:rPr lang="ru-RU" sz="4000" dirty="0"/>
              <a:t>Польза и вред.»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509120"/>
            <a:ext cx="6172200" cy="186580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400" dirty="0"/>
              <a:t>проект ученика 2 «В» класса</a:t>
            </a:r>
          </a:p>
          <a:p>
            <a:pPr algn="r"/>
            <a:r>
              <a:rPr lang="ru-RU" sz="2400" dirty="0"/>
              <a:t>МАОУ СОШ №48</a:t>
            </a:r>
          </a:p>
          <a:p>
            <a:pPr algn="r"/>
            <a:r>
              <a:rPr lang="ru-RU" sz="2400" dirty="0"/>
              <a:t>Краснова Дмитрия</a:t>
            </a:r>
          </a:p>
          <a:p>
            <a:pPr algn="r"/>
            <a:endParaRPr lang="ru-RU" sz="2400" dirty="0"/>
          </a:p>
          <a:p>
            <a:pPr algn="ctr"/>
            <a:r>
              <a:rPr lang="ru-RU" dirty="0"/>
              <a:t>г. Екатеринбург </a:t>
            </a:r>
          </a:p>
          <a:p>
            <a:pPr algn="ctr"/>
            <a:r>
              <a:rPr lang="ru-RU" dirty="0"/>
              <a:t>2020 г.</a:t>
            </a:r>
          </a:p>
        </p:txBody>
      </p:sp>
      <p:pic>
        <p:nvPicPr>
          <p:cNvPr id="1026" name="Picture 2" descr="Картинки по запросу &quot;чипс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61206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fe-list.ru/kartinki/frolova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6873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1196752"/>
            <a:ext cx="10476656" cy="7574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600" b="0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600" cap="small" dirty="0">
              <a:solidFill>
                <a:schemeClr val="bg1"/>
              </a:solidFill>
              <a:latin typeface="Segoe Print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СПАСИБО</a:t>
            </a:r>
            <a:r>
              <a:rPr kumimoji="0" lang="ru-RU" sz="4800" b="0" i="0" u="none" strike="noStrike" kern="120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Bookman Old Style" pitchFamily="18" charset="0"/>
              </a:rPr>
              <a:t>Цель:</a:t>
            </a:r>
            <a:r>
              <a:rPr lang="ru-RU" sz="2400" i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000" dirty="0"/>
              <a:t>Создать «правильные чипсы», а также рассказать ребятам о вреде чипсов и как чипсы влияют на здоровье.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>
                <a:solidFill>
                  <a:srgbClr val="FF0000"/>
                </a:solidFill>
              </a:rPr>
              <a:t>Задачи:</a:t>
            </a:r>
          </a:p>
          <a:p>
            <a:pPr lvl="0"/>
            <a:r>
              <a:rPr lang="ru-RU" sz="1600" dirty="0"/>
              <a:t>Изучить литературу по теме исследования: узнать, что такое чипсы, их виды, как их готовят.</a:t>
            </a:r>
          </a:p>
          <a:p>
            <a:pPr lvl="0"/>
            <a:r>
              <a:rPr lang="ru-RU" sz="1600" dirty="0"/>
              <a:t>Информировать ребят о вреде чипсов на здоровье</a:t>
            </a:r>
          </a:p>
          <a:p>
            <a:pPr lvl="0"/>
            <a:r>
              <a:rPr lang="ru-RU" sz="1600" dirty="0"/>
              <a:t>Провести исследование</a:t>
            </a:r>
          </a:p>
          <a:p>
            <a:pPr lvl="0"/>
            <a:r>
              <a:rPr lang="ru-RU" sz="1600" dirty="0"/>
              <a:t>Изготовить «правильные чипсы» своими руками</a:t>
            </a:r>
            <a:endParaRPr lang="en-US" sz="1600" dirty="0"/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Предмет изучения: </a:t>
            </a:r>
            <a:r>
              <a:rPr lang="ru-RU" sz="1600" dirty="0"/>
              <a:t>Чипсы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Объект: </a:t>
            </a:r>
            <a:r>
              <a:rPr lang="ru-RU" sz="1600" dirty="0"/>
              <a:t>ребята нашего класса</a:t>
            </a:r>
            <a:endParaRPr lang="en-US" sz="1600" dirty="0"/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Гипотеза: </a:t>
            </a:r>
            <a:r>
              <a:rPr lang="ru-RU" sz="1600" dirty="0"/>
              <a:t>чипсы, приготовленные своими руками не хуже приобретенных в магазине. И не носят вред здоровью моих друзей. </a:t>
            </a:r>
          </a:p>
          <a:p>
            <a:pPr marL="0" lvl="0" indent="0"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171400"/>
            <a:ext cx="7427168" cy="1417638"/>
          </a:xfrm>
        </p:spPr>
        <p:txBody>
          <a:bodyPr>
            <a:noAutofit/>
          </a:bodyPr>
          <a:lstStyle/>
          <a:p>
            <a:pPr lvl="1" algn="ctr"/>
            <a:r>
              <a:rPr lang="ru-RU" sz="3200" b="1" i="1" dirty="0">
                <a:solidFill>
                  <a:srgbClr val="FF0000"/>
                </a:solidFill>
              </a:rPr>
              <a:t>Что такое чипсы?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499176" cy="49251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 Чипсы - </a:t>
            </a:r>
            <a:r>
              <a:rPr lang="ru-RU" dirty="0">
                <a:hlinkClick r:id="rId2" tooltip="Закуска"/>
              </a:rPr>
              <a:t>закуска</a:t>
            </a:r>
            <a:r>
              <a:rPr lang="ru-RU" dirty="0"/>
              <a:t>, представляющая собой тонкие ломтики  </a:t>
            </a:r>
            <a:r>
              <a:rPr lang="ru-RU" dirty="0">
                <a:hlinkClick r:id="rId3" tooltip="Картофель"/>
              </a:rPr>
              <a:t>картофеля</a:t>
            </a:r>
            <a:r>
              <a:rPr lang="ru-RU" dirty="0"/>
              <a:t> (в британском английском </a:t>
            </a:r>
            <a:r>
              <a:rPr lang="ru-RU" dirty="0" err="1"/>
              <a:t>chips</a:t>
            </a:r>
            <a:r>
              <a:rPr lang="ru-RU" dirty="0"/>
              <a:t> —картофель фри), реже других корнеплодов или различных плодов , как правило обжаренных в масле. Продаётся как готовый к употреблению продукт питания. Также к чипсам иногда подают — густой соус, в который окунают чипсы.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Картинки по запросу &quot;первый московский картофель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437112"/>
            <a:ext cx="2016224" cy="185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Картинки по запросу &quot;чипсы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22652"/>
            <a:ext cx="1855168" cy="18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4340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История возникновения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        </a:t>
            </a:r>
            <a:r>
              <a:rPr lang="ru-RU" sz="1800" dirty="0"/>
              <a:t>Считается, что чипсы случайно придумал </a:t>
            </a:r>
            <a:r>
              <a:rPr lang="ru-RU" sz="1800" b="1" dirty="0">
                <a:solidFill>
                  <a:srgbClr val="FF0000"/>
                </a:solidFill>
              </a:rPr>
              <a:t>Джордж </a:t>
            </a:r>
            <a:r>
              <a:rPr lang="ru-RU" sz="1800" b="1" dirty="0" err="1">
                <a:solidFill>
                  <a:srgbClr val="FF0000"/>
                </a:solidFill>
              </a:rPr>
              <a:t>Крам</a:t>
            </a:r>
            <a:r>
              <a:rPr lang="ru-RU" sz="1800" b="1" dirty="0"/>
              <a:t>,</a:t>
            </a:r>
            <a:r>
              <a:rPr lang="ru-RU" sz="1800" dirty="0"/>
              <a:t> работая шеф-поваром фешенебельного ресторана гостиницы </a:t>
            </a:r>
            <a:r>
              <a:rPr lang="ru-RU" sz="1800" dirty="0" err="1"/>
              <a:t>Moon’s</a:t>
            </a:r>
            <a:r>
              <a:rPr lang="ru-RU" sz="1800" dirty="0"/>
              <a:t> </a:t>
            </a:r>
            <a:r>
              <a:rPr lang="ru-RU" sz="1800" dirty="0" err="1"/>
              <a:t>Lake</a:t>
            </a:r>
            <a:r>
              <a:rPr lang="ru-RU" sz="1800" dirty="0"/>
              <a:t> </a:t>
            </a:r>
            <a:r>
              <a:rPr lang="ru-RU" sz="1800" dirty="0" err="1"/>
              <a:t>Lodge</a:t>
            </a:r>
            <a:r>
              <a:rPr lang="ru-RU" sz="1800" dirty="0"/>
              <a:t>. По легенде, одним из фирменных рецептов ресторана был «картофель фри». Однажды на ужине железнодорожный магнат </a:t>
            </a:r>
            <a:r>
              <a:rPr lang="ru-RU" sz="1800" dirty="0" err="1"/>
              <a:t>Корнелиус</a:t>
            </a:r>
            <a:r>
              <a:rPr lang="ru-RU" sz="1800" dirty="0"/>
              <a:t> </a:t>
            </a:r>
            <a:r>
              <a:rPr lang="ru-RU" sz="1800" dirty="0" err="1"/>
              <a:t>Вандербильт</a:t>
            </a:r>
            <a:r>
              <a:rPr lang="ru-RU" sz="1800" dirty="0"/>
              <a:t> вернул жареный картофель на кухню, пожаловавшись на то, что он «слишком толстый».</a:t>
            </a:r>
          </a:p>
          <a:p>
            <a:pPr marL="0" indent="0">
              <a:buNone/>
            </a:pPr>
            <a:r>
              <a:rPr lang="ru-RU" sz="1800" dirty="0"/>
              <a:t>          Шеф-повар, Д. </a:t>
            </a:r>
            <a:r>
              <a:rPr lang="ru-RU" sz="1800" dirty="0" err="1"/>
              <a:t>Крам</a:t>
            </a:r>
            <a:r>
              <a:rPr lang="ru-RU" sz="1800" dirty="0"/>
              <a:t>, решив подшутить над магнатом, нарезал картофель буквально бумажной толщины и обжарил. Но блюдо понравилось магнату и его друзьям. Рецепт прозвали «Чипсы </a:t>
            </a:r>
            <a:r>
              <a:rPr lang="ru-RU" sz="1800" dirty="0" err="1"/>
              <a:t>Саратога</a:t>
            </a:r>
            <a:r>
              <a:rPr lang="ru-RU" sz="1800" dirty="0"/>
              <a:t>». Через некоторое время чипсы стали фирменным блюдом ресторана.</a:t>
            </a:r>
          </a:p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37112"/>
            <a:ext cx="5939790" cy="2205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9145016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Состав чипсов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1412776"/>
            <a:ext cx="7467600" cy="4873752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ru-RU" sz="1800" dirty="0"/>
              <a:t>картофель, </a:t>
            </a:r>
          </a:p>
          <a:p>
            <a:pPr>
              <a:buFontTx/>
              <a:buChar char="-"/>
            </a:pPr>
            <a:r>
              <a:rPr lang="ru-RU" sz="1800" dirty="0"/>
              <a:t>растительное масло, </a:t>
            </a:r>
          </a:p>
          <a:p>
            <a:pPr>
              <a:buFontTx/>
              <a:buChar char="-"/>
            </a:pPr>
            <a:r>
              <a:rPr lang="ru-RU" sz="1800" dirty="0"/>
              <a:t>порошок молочной сыворотки,</a:t>
            </a:r>
          </a:p>
          <a:p>
            <a:pPr>
              <a:buFontTx/>
              <a:buChar char="-"/>
            </a:pPr>
            <a:r>
              <a:rPr lang="ru-RU" sz="1800" dirty="0"/>
              <a:t> пшеничная мука, </a:t>
            </a:r>
          </a:p>
          <a:p>
            <a:pPr>
              <a:buFontTx/>
              <a:buChar char="-"/>
            </a:pPr>
            <a:r>
              <a:rPr lang="ru-RU" sz="1800" dirty="0"/>
              <a:t>лактоза (из молока), </a:t>
            </a:r>
          </a:p>
          <a:p>
            <a:pPr>
              <a:buFontTx/>
              <a:buChar char="-"/>
            </a:pPr>
            <a:r>
              <a:rPr lang="ru-RU" sz="1800" dirty="0"/>
              <a:t>усилитель вкуса и аромата (</a:t>
            </a:r>
            <a:r>
              <a:rPr lang="ru-RU" sz="1800" dirty="0" err="1"/>
              <a:t>глутамат</a:t>
            </a:r>
            <a:r>
              <a:rPr lang="ru-RU" sz="1800" dirty="0"/>
              <a:t> натрия, натрий 5 </a:t>
            </a:r>
            <a:r>
              <a:rPr lang="ru-RU" sz="1800" dirty="0" err="1"/>
              <a:t>рибонуклеотид</a:t>
            </a:r>
            <a:r>
              <a:rPr lang="ru-RU" sz="1800" dirty="0"/>
              <a:t>),</a:t>
            </a:r>
          </a:p>
          <a:p>
            <a:pPr>
              <a:buFontTx/>
              <a:buChar char="-"/>
            </a:pPr>
            <a:r>
              <a:rPr lang="ru-RU" sz="1800" dirty="0"/>
              <a:t> гидрогенизированное растительное масло (в том числе соевое), </a:t>
            </a:r>
          </a:p>
          <a:p>
            <a:pPr>
              <a:buFontTx/>
              <a:buChar char="-"/>
            </a:pPr>
            <a:r>
              <a:rPr lang="ru-RU" sz="1800" dirty="0"/>
              <a:t>глюкоза, </a:t>
            </a:r>
          </a:p>
          <a:p>
            <a:pPr>
              <a:buFontTx/>
              <a:buChar char="-"/>
            </a:pPr>
            <a:r>
              <a:rPr lang="ru-RU" sz="1800" dirty="0"/>
              <a:t>натуральные, идентичные натуральным и искусственные </a:t>
            </a:r>
            <a:r>
              <a:rPr lang="ru-RU" sz="1800" dirty="0" err="1"/>
              <a:t>вкусоароматические</a:t>
            </a:r>
            <a:r>
              <a:rPr lang="ru-RU" sz="1800" dirty="0"/>
              <a:t> вещества, </a:t>
            </a:r>
          </a:p>
          <a:p>
            <a:pPr>
              <a:buFontTx/>
              <a:buChar char="-"/>
            </a:pPr>
            <a:r>
              <a:rPr lang="ru-RU" sz="1800" dirty="0"/>
              <a:t>регулятор кислотности (лимонная кислота), </a:t>
            </a:r>
          </a:p>
          <a:p>
            <a:pPr>
              <a:buFontTx/>
              <a:buChar char="-"/>
            </a:pPr>
            <a:r>
              <a:rPr lang="ru-RU" sz="1800" dirty="0"/>
              <a:t>сырный порошок, </a:t>
            </a:r>
          </a:p>
          <a:p>
            <a:pPr>
              <a:buFontTx/>
              <a:buChar char="-"/>
            </a:pPr>
            <a:r>
              <a:rPr lang="ru-RU" sz="1800" dirty="0"/>
              <a:t>краситель (экстракт паприки, экстракт </a:t>
            </a:r>
            <a:r>
              <a:rPr lang="ru-RU" sz="1800" dirty="0" err="1"/>
              <a:t>турмерика</a:t>
            </a:r>
            <a:r>
              <a:rPr lang="ru-RU" sz="1800" dirty="0"/>
              <a:t>), </a:t>
            </a:r>
          </a:p>
          <a:p>
            <a:pPr>
              <a:buFontTx/>
              <a:buChar char="-"/>
            </a:pPr>
            <a:r>
              <a:rPr lang="ru-RU" sz="1800" dirty="0"/>
              <a:t>чесночный порошок, </a:t>
            </a:r>
          </a:p>
          <a:p>
            <a:pPr>
              <a:buFontTx/>
              <a:buChar char="-"/>
            </a:pPr>
            <a:r>
              <a:rPr lang="ru-RU" sz="1800" dirty="0"/>
              <a:t>белок молока, </a:t>
            </a:r>
          </a:p>
          <a:p>
            <a:pPr>
              <a:buFontTx/>
              <a:buChar char="-"/>
            </a:pPr>
            <a:r>
              <a:rPr lang="ru-RU" sz="1800" dirty="0" err="1"/>
              <a:t>мальтодекстрин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/>
              <a:t>После изучения состава чипсов я пришел к выводу, что употребление их небезопасно и может навредить нашему здоровью.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Рисунок 3" descr="Картинки по запросу &quot;упаковка чипсов лейс состав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185919" cy="1761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Исследовательская часть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На уроке я раздал ребятам листочки с вопросами:</a:t>
            </a:r>
            <a:endParaRPr lang="ru-RU" dirty="0"/>
          </a:p>
          <a:p>
            <a:pPr lvl="0"/>
            <a:r>
              <a:rPr lang="ru-RU" dirty="0"/>
              <a:t>Какие чипсы Вы любите?</a:t>
            </a:r>
          </a:p>
          <a:p>
            <a:pPr lvl="0"/>
            <a:r>
              <a:rPr lang="ru-RU" dirty="0"/>
              <a:t>Что Вам нравится в них?</a:t>
            </a:r>
          </a:p>
          <a:p>
            <a:pPr lvl="0"/>
            <a:r>
              <a:rPr lang="ru-RU" dirty="0"/>
              <a:t>Знаете ли Вы, что чипсы небезопасны и могут вызывать различные болезни?</a:t>
            </a:r>
          </a:p>
          <a:p>
            <a:pPr lvl="0"/>
            <a:r>
              <a:rPr lang="ru-RU" dirty="0"/>
              <a:t>Кто чаще всего вам покупает чипсы?</a:t>
            </a:r>
          </a:p>
          <a:p>
            <a:pPr lvl="0"/>
            <a:r>
              <a:rPr lang="ru-RU" dirty="0"/>
              <a:t>Хотели бы попробовать чипсы, приготовленные своими руками?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55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Результаты анкетирования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48896315"/>
              </p:ext>
            </p:extLst>
          </p:nvPr>
        </p:nvGraphicFramePr>
        <p:xfrm>
          <a:off x="251520" y="764704"/>
          <a:ext cx="331236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4307472"/>
              </p:ext>
            </p:extLst>
          </p:nvPr>
        </p:nvGraphicFramePr>
        <p:xfrm>
          <a:off x="4283968" y="764704"/>
          <a:ext cx="295232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39059785"/>
              </p:ext>
            </p:extLst>
          </p:nvPr>
        </p:nvGraphicFramePr>
        <p:xfrm>
          <a:off x="251520" y="2996952"/>
          <a:ext cx="3312368" cy="23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72516163"/>
              </p:ext>
            </p:extLst>
          </p:nvPr>
        </p:nvGraphicFramePr>
        <p:xfrm>
          <a:off x="4283968" y="2924944"/>
          <a:ext cx="295232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529748906"/>
              </p:ext>
            </p:extLst>
          </p:nvPr>
        </p:nvGraphicFramePr>
        <p:xfrm>
          <a:off x="2051720" y="5254136"/>
          <a:ext cx="3751312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51738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Практическая часть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Для приготовления нам понадобится:</a:t>
            </a:r>
            <a:endParaRPr lang="ru-RU" dirty="0"/>
          </a:p>
          <a:p>
            <a:pPr lvl="0"/>
            <a:r>
              <a:rPr lang="ru-RU" dirty="0"/>
              <a:t>5-6 картофелин</a:t>
            </a:r>
          </a:p>
          <a:p>
            <a:pPr lvl="0"/>
            <a:r>
              <a:rPr lang="ru-RU" dirty="0"/>
              <a:t>1-2 </a:t>
            </a:r>
            <a:r>
              <a:rPr lang="ru-RU" dirty="0" err="1"/>
              <a:t>ч.л</a:t>
            </a:r>
            <a:r>
              <a:rPr lang="ru-RU" dirty="0"/>
              <a:t> растительного масла</a:t>
            </a:r>
          </a:p>
          <a:p>
            <a:pPr lvl="0"/>
            <a:r>
              <a:rPr lang="ru-RU" dirty="0"/>
              <a:t>противень </a:t>
            </a:r>
          </a:p>
          <a:p>
            <a:pPr lvl="0"/>
            <a:r>
              <a:rPr lang="ru-RU" dirty="0"/>
              <a:t>Алюминиевая фольга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6" r="13219"/>
          <a:stretch/>
        </p:blipFill>
        <p:spPr bwMode="auto">
          <a:xfrm rot="5400000">
            <a:off x="826409" y="4006239"/>
            <a:ext cx="2555610" cy="24092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5" r="10361" b="-6415"/>
          <a:stretch/>
        </p:blipFill>
        <p:spPr bwMode="auto">
          <a:xfrm rot="5400000">
            <a:off x="3269742" y="4022729"/>
            <a:ext cx="2498082" cy="23762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5334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203032" cy="86895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980728"/>
            <a:ext cx="8208912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      В результате проведенного исследования я попытался донести до ребят, что Чипсы — это совсем небезопасный продукт, в состав которого входят различные пищевые добавки, которые при частом употреблении накапливаются в организме и развивают различные заболевания. Попытался рассказать ребятам, что полезнее будет употребление различных сухофруктов, орешков или приготовить чипсы самому из овощей и фруктов, как сделал я. Чипсы, приготовленные мною, оказались не хуже, покупных.  Как мне кажется, я справился с задачей и рассказал ребят о чипсах. А есть их или отказаться в пользу правильной еды дело каждого.</a:t>
            </a:r>
          </a:p>
          <a:p>
            <a:pPr>
              <a:buNone/>
            </a:pPr>
            <a:endParaRPr lang="ru-RU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618</TotalTime>
  <Words>419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Bookman Old Style</vt:lpstr>
      <vt:lpstr>Century Schoolbook</vt:lpstr>
      <vt:lpstr>Segoe Print</vt:lpstr>
      <vt:lpstr>Wingdings</vt:lpstr>
      <vt:lpstr>Wingdings 2</vt:lpstr>
      <vt:lpstr>Эркер</vt:lpstr>
      <vt:lpstr>«Чипсы легко и быстро своими руками.  Польза и вред.»</vt:lpstr>
      <vt:lpstr> Цель: Создать «правильные чипсы», а также рассказать ребятам о вреде чипсов и как чипсы влияют на здоровье. </vt:lpstr>
      <vt:lpstr>Что такое чипсы?</vt:lpstr>
      <vt:lpstr>История возникновения</vt:lpstr>
      <vt:lpstr>Состав чипсов</vt:lpstr>
      <vt:lpstr>Исследовательская часть</vt:lpstr>
      <vt:lpstr>Результаты анкетирования</vt:lpstr>
      <vt:lpstr>Практическая часть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«Добро пожаловать на ВИЗ!»</dc:title>
  <dc:creator>sotex</dc:creator>
  <cp:lastModifiedBy>Людмила Краснова</cp:lastModifiedBy>
  <cp:revision>86</cp:revision>
  <dcterms:created xsi:type="dcterms:W3CDTF">2018-03-19T15:56:48Z</dcterms:created>
  <dcterms:modified xsi:type="dcterms:W3CDTF">2020-03-12T15:23:52Z</dcterms:modified>
</cp:coreProperties>
</file>