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72" r:id="rId15"/>
    <p:sldId id="274" r:id="rId16"/>
    <p:sldId id="271" r:id="rId17"/>
    <p:sldId id="276" r:id="rId18"/>
    <p:sldId id="277" r:id="rId19"/>
    <p:sldId id="275" r:id="rId20"/>
    <p:sldId id="279" r:id="rId21"/>
    <p:sldId id="278" r:id="rId22"/>
    <p:sldId id="280" r:id="rId23"/>
    <p:sldId id="281" r:id="rId24"/>
    <p:sldId id="283" r:id="rId25"/>
    <p:sldId id="282" r:id="rId26"/>
    <p:sldId id="284" r:id="rId27"/>
    <p:sldId id="286" r:id="rId28"/>
    <p:sldId id="285" r:id="rId29"/>
    <p:sldId id="288" r:id="rId30"/>
    <p:sldId id="287" r:id="rId31"/>
    <p:sldId id="290" r:id="rId32"/>
    <p:sldId id="289" r:id="rId33"/>
    <p:sldId id="292" r:id="rId34"/>
    <p:sldId id="291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4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74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6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35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5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2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4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3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0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4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249FB5-917D-4682-9420-BB2E85BF3480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42EFD3-E40F-46CD-B7EA-04BAFBD0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21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847" y="84908"/>
            <a:ext cx="9739948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в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3-Б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«Здоровое питание»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2326" y="5176280"/>
            <a:ext cx="3791994" cy="10938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83" y="3056709"/>
            <a:ext cx="4204343" cy="2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148" y="872065"/>
            <a:ext cx="534212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 кулачок, </a:t>
            </a:r>
            <a:endParaRPr lang="ru-RU" sz="4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бочек, 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Потрогаешь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гладко, </a:t>
            </a:r>
            <a:endParaRPr lang="ru-RU" sz="4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откусишь – сладко.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1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148" y="872065"/>
            <a:ext cx="534212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 кулачок, </a:t>
            </a:r>
            <a:endParaRPr lang="ru-RU" sz="4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бочек, 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Потрогаешь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гладко, </a:t>
            </a:r>
            <a:endParaRPr lang="ru-RU" sz="4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откусишь – сладко.                               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89" y="3335383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594" y="1068978"/>
            <a:ext cx="682257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кудрявый холодок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Лису из норки поволок,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ощупь – очень гладкая,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 – как сахар сладкая.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63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594" y="1068978"/>
            <a:ext cx="682257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кудрявый холодок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Лису из норки поволок,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ощупь – очень гладкая,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 – как сахар сладкая.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2" y="3648891"/>
            <a:ext cx="3949767" cy="28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5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235" y="1184365"/>
            <a:ext cx="8534400" cy="253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надела сто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рубах,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Заскрипела на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зубах.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2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235" y="1184365"/>
            <a:ext cx="8534400" cy="253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надела сто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рубах,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Заскрипела на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зубах.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17" y="2577738"/>
            <a:ext cx="3670927" cy="35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109" y="616131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его мы съели,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наплакаться  успели.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1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109" y="616131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его мы съели,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наплакаться  успели.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61" y="3177268"/>
            <a:ext cx="4248264" cy="31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498" y="563880"/>
            <a:ext cx="5646920" cy="380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печка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красными угольками </a:t>
            </a:r>
          </a:p>
        </p:txBody>
      </p:sp>
    </p:spTree>
    <p:extLst>
      <p:ext uri="{BB962C8B-B14F-4D97-AF65-F5344CB8AC3E}">
        <p14:creationId xmlns:p14="http://schemas.microsoft.com/office/powerpoint/2010/main" val="44126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498" y="563880"/>
            <a:ext cx="5646920" cy="3807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печка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красными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угольками. 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45" y="3540034"/>
            <a:ext cx="3545334" cy="2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943" y="1286692"/>
            <a:ext cx="6779034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просыпайся,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Себе, людям улыбайся,                                         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зарядкой занимайся,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Обливайся, вытирайся,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правильно питайся,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смело отправляйся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89" y="1156879"/>
            <a:ext cx="4397468" cy="27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0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372" y="1112520"/>
            <a:ext cx="5272451" cy="247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горький,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Луку брат.</a:t>
            </a:r>
          </a:p>
        </p:txBody>
      </p:sp>
    </p:spTree>
    <p:extLst>
      <p:ext uri="{BB962C8B-B14F-4D97-AF65-F5344CB8AC3E}">
        <p14:creationId xmlns:p14="http://schemas.microsoft.com/office/powerpoint/2010/main" val="211098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372" y="1112520"/>
            <a:ext cx="5272451" cy="247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горький,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Луку брат.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3006852"/>
            <a:ext cx="5146766" cy="34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275" y="1051560"/>
            <a:ext cx="807661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большой, как мяч футбольный,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спелый – все довольны,            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приятен он на вкус!                    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шар? </a:t>
            </a:r>
          </a:p>
        </p:txBody>
      </p:sp>
    </p:spTree>
    <p:extLst>
      <p:ext uri="{BB962C8B-B14F-4D97-AF65-F5344CB8AC3E}">
        <p14:creationId xmlns:p14="http://schemas.microsoft.com/office/powerpoint/2010/main" val="2015315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275" y="1051560"/>
            <a:ext cx="8076611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большой, как мяч футбольный,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спелый – все довольны,            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приятен он на вкус!                               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шар?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57" y="3029615"/>
            <a:ext cx="3790568" cy="32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583" y="1034142"/>
            <a:ext cx="4584474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Сижу на тереме,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Мала, как мышь,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Красна, как кровь,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Вкусна, как мед. </a:t>
            </a:r>
          </a:p>
        </p:txBody>
      </p:sp>
    </p:spTree>
    <p:extLst>
      <p:ext uri="{BB962C8B-B14F-4D97-AF65-F5344CB8AC3E}">
        <p14:creationId xmlns:p14="http://schemas.microsoft.com/office/powerpoint/2010/main" val="216467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583" y="1034142"/>
            <a:ext cx="4584474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Сижу на тереме,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Мала, как мышь,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Красна, как кровь,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Вкусна, как мед.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2" y="2955592"/>
            <a:ext cx="4516845" cy="33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486" y="851263"/>
            <a:ext cx="8303034" cy="4844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7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поэтому всегда</a:t>
            </a:r>
          </a:p>
          <a:p>
            <a:pPr marL="0" indent="0">
              <a:buNone/>
            </a:pPr>
            <a:r>
              <a:rPr lang="ru-RU" sz="7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нашего здоровья</a:t>
            </a:r>
          </a:p>
          <a:p>
            <a:pPr marL="0" indent="0">
              <a:buNone/>
            </a:pPr>
            <a:r>
              <a:rPr lang="ru-RU" sz="7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Полноценная еда –</a:t>
            </a:r>
          </a:p>
          <a:p>
            <a:pPr marL="0" indent="0">
              <a:buNone/>
            </a:pPr>
            <a:r>
              <a:rPr lang="ru-RU" sz="7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условье.</a:t>
            </a:r>
          </a:p>
          <a:p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3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23" y="1532708"/>
            <a:ext cx="11176862" cy="2193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здоровье, сила, и румяность щек всегда,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Белое, а не белило, жидкое, а не вода.</a:t>
            </a:r>
          </a:p>
        </p:txBody>
      </p:sp>
    </p:spTree>
    <p:extLst>
      <p:ext uri="{BB962C8B-B14F-4D97-AF65-F5344CB8AC3E}">
        <p14:creationId xmlns:p14="http://schemas.microsoft.com/office/powerpoint/2010/main" val="160638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23" y="1532708"/>
            <a:ext cx="11176862" cy="2193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здоровье, сила, и румяность щек всегда,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Белое, а не белило, жидкое, а не вода.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3596640"/>
            <a:ext cx="3874076" cy="28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229" y="1079863"/>
            <a:ext cx="9827034" cy="2367765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поставить на сутки в теплое место, оно прокиснет и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продут для желудка -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9183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458" y="3781938"/>
            <a:ext cx="2520542" cy="1507067"/>
          </a:xfrm>
        </p:spPr>
        <p:txBody>
          <a:bodyPr>
            <a:normAutofit/>
          </a:bodyPr>
          <a:lstStyle/>
          <a:p>
            <a:r>
              <a:rPr lang="ru-RU" sz="6000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Сократ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007" y="57258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живем не для того, чтобы есть, а едим для того, чтобы жить»</a:t>
            </a:r>
          </a:p>
        </p:txBody>
      </p:sp>
    </p:spTree>
    <p:extLst>
      <p:ext uri="{BB962C8B-B14F-4D97-AF65-F5344CB8AC3E}">
        <p14:creationId xmlns:p14="http://schemas.microsoft.com/office/powerpoint/2010/main" val="2200628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229" y="1079863"/>
            <a:ext cx="9827034" cy="2367765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поставить на сутки в теплое место, оно прокиснет и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 продут для желудка -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74" y="3370340"/>
            <a:ext cx="4342511" cy="32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4" y="851264"/>
            <a:ext cx="11063651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простоквашу слегка подогреть, то получится продукт, который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скелету -  это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74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4" y="851264"/>
            <a:ext cx="11063651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простоквашу слегка подогреть, то получится продукт, который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скелету -  это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317645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607" y="1254035"/>
            <a:ext cx="8534400" cy="2158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горячую духовку поставить прокисшее молоко,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…</a:t>
            </a:r>
          </a:p>
        </p:txBody>
      </p:sp>
    </p:spTree>
    <p:extLst>
      <p:ext uri="{BB962C8B-B14F-4D97-AF65-F5344CB8AC3E}">
        <p14:creationId xmlns:p14="http://schemas.microsoft.com/office/powerpoint/2010/main" val="279459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607" y="1254035"/>
            <a:ext cx="8534400" cy="2158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горячую духовку поставить прокисшее молоко,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11" y="3178629"/>
            <a:ext cx="3187337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63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949" y="1530533"/>
            <a:ext cx="8534400" cy="214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Умеренность – лучший врач</a:t>
            </a:r>
          </a:p>
        </p:txBody>
      </p:sp>
    </p:spTree>
    <p:extLst>
      <p:ext uri="{BB962C8B-B14F-4D97-AF65-F5344CB8AC3E}">
        <p14:creationId xmlns:p14="http://schemas.microsoft.com/office/powerpoint/2010/main" val="32282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418" y="1495698"/>
            <a:ext cx="11420702" cy="3015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Хочешь, чтобы тебя уважали – не говори много;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здоровым – не ешь много. 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лекарство в избытке – яд.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796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738" y="1260566"/>
            <a:ext cx="991411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правильного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питания: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Ешьте в одно и то же время простую, свежеприготовленную пищу, которая легко усваивается и соответствует потребностям организма.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Тщательно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пережевывайте пищу, не спешите глотать.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Чаще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употребляйте разнообразные и полезные продукты. 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Главное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переедайте! </a:t>
            </a:r>
          </a:p>
        </p:txBody>
      </p:sp>
    </p:spTree>
    <p:extLst>
      <p:ext uri="{BB962C8B-B14F-4D97-AF65-F5344CB8AC3E}">
        <p14:creationId xmlns:p14="http://schemas.microsoft.com/office/powerpoint/2010/main" val="1006161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4303" y="1338943"/>
            <a:ext cx="622168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цвести, расти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Копить, крепить здоровье,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для дальнего пути –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Главнейшее условие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04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74" y="1097281"/>
            <a:ext cx="10567263" cy="466198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b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питания, правильное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- Закаливание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Физический труд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8803" y="643346"/>
            <a:ext cx="8534400" cy="907869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это: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3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097" y="1783080"/>
            <a:ext cx="7928565" cy="204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Зачем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ест? </a:t>
            </a:r>
          </a:p>
        </p:txBody>
      </p:sp>
    </p:spTree>
    <p:extLst>
      <p:ext uri="{BB962C8B-B14F-4D97-AF65-F5344CB8AC3E}">
        <p14:creationId xmlns:p14="http://schemas.microsoft.com/office/powerpoint/2010/main" val="130095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33303"/>
            <a:ext cx="10837228" cy="2367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держится своими корнями, а человек пищей» </a:t>
            </a:r>
          </a:p>
        </p:txBody>
      </p:sp>
    </p:spTree>
    <p:extLst>
      <p:ext uri="{BB962C8B-B14F-4D97-AF65-F5344CB8AC3E}">
        <p14:creationId xmlns:p14="http://schemas.microsoft.com/office/powerpoint/2010/main" val="395142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463" y="1138645"/>
            <a:ext cx="10933022" cy="3615267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в день необходимо питаться?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9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841" y="1138646"/>
            <a:ext cx="6570028" cy="413004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Завтрак (дома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Завтрак (второй в школе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11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549" y="189412"/>
            <a:ext cx="8534400" cy="2762794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быть  полезным. А главным условием  этого является умеренность и разнообразие в 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12869" y="30915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8" name="Picture 8" descr="каш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2891246"/>
            <a:ext cx="5366748" cy="33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543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601</Words>
  <Application>Microsoft Office PowerPoint</Application>
  <PresentationFormat>Широкоэкранный</PresentationFormat>
  <Paragraphs>95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Century Gothic</vt:lpstr>
      <vt:lpstr>Times New Roman</vt:lpstr>
      <vt:lpstr>Wingdings 3</vt:lpstr>
      <vt:lpstr>Сектор</vt:lpstr>
      <vt:lpstr>Классный час в 3-Б классе «Здоровое питание» </vt:lpstr>
      <vt:lpstr>Презентация PowerPoint</vt:lpstr>
      <vt:lpstr>Сократ </vt:lpstr>
      <vt:lpstr>- Соблюдение режима дня - Соблюдение режима питания, правильное питание - Закаливание - Физический труд - Соблюдение правила гигиены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3-а классе «Здоровое питание» </dc:title>
  <dc:creator>Анастасия Сенашкина</dc:creator>
  <cp:lastModifiedBy>2</cp:lastModifiedBy>
  <cp:revision>10</cp:revision>
  <dcterms:created xsi:type="dcterms:W3CDTF">2021-02-23T16:27:30Z</dcterms:created>
  <dcterms:modified xsi:type="dcterms:W3CDTF">2025-02-26T11:10:18Z</dcterms:modified>
</cp:coreProperties>
</file>