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0A08B-1912-45EF-A904-0E271918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ED6383-1275-404F-9D60-B0F21F53D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D638B-A044-4B21-AD9D-72BA01B7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7DCC4-7DA4-49EA-B009-1944B3FE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E6D48A-EA70-49A0-B727-DB11FB91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4907B-8D74-47A4-95A2-5706352F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02E2C5-C44F-40EA-AC0C-DF63B0C71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37755-6CC3-4126-A3BF-57D80DD2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8D53C-C197-4A18-8A71-7038A59C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62973-5A94-4903-A74A-8B58083D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5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DDED62-F62E-4C49-A8B2-A0D72DDF4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AA0F9B-9F50-4BFD-B17B-650D70381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555B8-C900-4D8D-9E72-92B3A307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6238C-6751-4E7F-9FE8-DD32DE8C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3002A-B5D3-44EC-8291-F4BA56A0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3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36AA4-8CDB-47AA-903F-CE6042E1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D3A15-B482-4AF8-9417-00F11B9D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16AE4-AD2F-4DF3-A068-F3930D1C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0B285-E6C5-4259-B818-FF87539A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52FA23-351A-4FA7-8921-3C4E6D975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5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DE6D2-76F7-457C-B1E0-2B7B802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AA84D-0044-478B-814E-F7395BD2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24763-0AA1-4A9F-98F6-F84DAC6F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92B5B-0938-42FB-BEC2-E68A5DD2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2FB2-BEDE-4BEE-AB5E-C51AF07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0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F85CF-8B37-42DD-867E-CE36F4FF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BA076-4044-431B-9475-6B9362602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8F2E63-4998-4E27-AA2C-9F08403C8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3F75E7-7B81-4976-A3C9-6DF8E795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92428-EE49-4F12-9EB6-BAED9C17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4436D6-FE2A-4B77-A72E-08A85682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2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CED8-FC7A-46A1-A775-32DFA4B0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705DA3-D11B-4D37-ACC6-AB965B7F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5E1E10-64D8-4100-B31B-78391A3A1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59D03E-687D-4609-851E-ADC4EFD29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5B85C1-FEE9-4603-9613-A966EFF27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06E776-7685-4407-9B0F-11B553BE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E7312-8A41-406F-9858-F8CF2F431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B29FB7-BEB0-404E-A1F9-5A0A1AD9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02430-8A7B-4F7D-BF3D-8B66E9BB7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855BA8-677D-46C6-B903-DE2FD4FC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F30F8D-473C-48C5-B53A-3860E791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01A8C2-3E85-4BBB-BCF0-BDFCB6A2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4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DAB4F3-71FF-4FC5-9106-1F79D583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746250-76FB-4185-8593-8E63E60B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A9E219-32F5-4AEA-B447-DE30109A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4906A-F435-4CB8-84C3-F766E9D5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A9DA6-339D-49E1-BABB-0D875155E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AE785D-B425-4253-AA99-A2BAF06C0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D624D-F2B9-48F7-B846-F73F10CC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B5A04-3D52-4F3D-A65E-5EC6DF31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AD9408-DBB5-49F9-A4B3-21D08F11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98F74-E63C-40A7-9ADD-AE27FC9D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7A9BF0-76D8-4AE7-BCDA-00DE2849A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BD70C-E59D-473A-A9FC-1B61DF3DD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E9A959-899A-481C-88AC-29B98A5C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AA73C7-4103-46A6-946E-F3B08A98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E46250-00FF-45B9-A9C0-9E872AE0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0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18C89-AE79-4A4A-A872-B8333CA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E945F-CD08-4820-B5F8-58E49154C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83B3-B09C-4BEC-9D87-8343F358E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587D-95AD-48EB-B355-26A5EA0B1B9D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BE14C-70E2-4F15-9E85-BB7B516EB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C2858-ADC7-46F5-81F9-DE7A156B8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D4983-442A-4AA3-B9E3-FA5DDE60F0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hefchoicefood.com/wp-content/uploads/2016/12/5.jpeg">
            <a:extLst>
              <a:ext uri="{FF2B5EF4-FFF2-40B4-BE49-F238E27FC236}">
                <a16:creationId xmlns:a16="http://schemas.microsoft.com/office/drawing/2014/main" id="{9D160679-241A-489C-8D62-D70DBA9A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219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39D0F0-44C8-410E-9C6F-2EFE5E7AED8D}"/>
              </a:ext>
            </a:extLst>
          </p:cNvPr>
          <p:cNvSpPr/>
          <p:nvPr/>
        </p:nvSpPr>
        <p:spPr>
          <a:xfrm>
            <a:off x="6096000" y="32748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yandex-sans"/>
              </a:rPr>
              <a:t>Исполнитель: Александров Никита,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yandex-sans"/>
              </a:rPr>
              <a:t>ученик 2 «А» класса МАОУ СОШ № 48</a:t>
            </a:r>
          </a:p>
          <a:p>
            <a:pPr algn="r"/>
            <a:r>
              <a:rPr lang="ru-RU" b="1" dirty="0" err="1">
                <a:solidFill>
                  <a:srgbClr val="000000"/>
                </a:solidFill>
                <a:latin typeface="yandex-sans"/>
              </a:rPr>
              <a:t>г.Екатеринбурга</a:t>
            </a:r>
            <a:endParaRPr lang="ru-RU" b="1" dirty="0">
              <a:solidFill>
                <a:srgbClr val="000000"/>
              </a:solidFill>
              <a:latin typeface="yandex-sans"/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  <a:latin typeface="yandex-sans"/>
              </a:rPr>
              <a:t>Руководитель: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yandex-sans"/>
              </a:rPr>
              <a:t>Евдокимова Людмила Михайловна,</a:t>
            </a:r>
          </a:p>
          <a:p>
            <a:pPr algn="r"/>
            <a:r>
              <a:rPr lang="ru-RU" b="1" dirty="0">
                <a:solidFill>
                  <a:srgbClr val="000000"/>
                </a:solidFill>
                <a:latin typeface="yandex-sans"/>
              </a:rPr>
              <a:t>учитель МАОУ СОШ № 48, </a:t>
            </a:r>
            <a:r>
              <a:rPr lang="ru-RU" b="1" dirty="0" err="1">
                <a:solidFill>
                  <a:srgbClr val="000000"/>
                </a:solidFill>
                <a:latin typeface="yandex-sans"/>
              </a:rPr>
              <a:t>к.п.н</a:t>
            </a:r>
            <a:r>
              <a:rPr lang="ru-RU" b="1" dirty="0">
                <a:solidFill>
                  <a:srgbClr val="000000"/>
                </a:solidFill>
                <a:latin typeface="yandex-sans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55DFF4-C541-4E8E-BFE5-4AC3F6C9BF12}"/>
              </a:ext>
            </a:extLst>
          </p:cNvPr>
          <p:cNvSpPr/>
          <p:nvPr/>
        </p:nvSpPr>
        <p:spPr>
          <a:xfrm>
            <a:off x="1022253" y="153412"/>
            <a:ext cx="104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Польза </a:t>
            </a:r>
          </a:p>
          <a:p>
            <a:pPr algn="ctr"/>
            <a:r>
              <a:rPr lang="ru-RU" sz="5400" b="1" dirty="0">
                <a:ln/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кисломолочных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214346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64000">
              <a:schemeClr val="accent5">
                <a:lumMod val="47000"/>
                <a:lumOff val="53000"/>
              </a:schemeClr>
            </a:gs>
            <a:gs pos="88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D290DF-DF2D-4655-A7F3-89288B70DFD9}"/>
              </a:ext>
            </a:extLst>
          </p:cNvPr>
          <p:cNvSpPr/>
          <p:nvPr/>
        </p:nvSpPr>
        <p:spPr>
          <a:xfrm>
            <a:off x="4354287" y="1067903"/>
            <a:ext cx="78377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0"/>
                <a:solidFill>
                  <a:srgbClr val="C00000"/>
                </a:solidFill>
                <a:latin typeface="yandex-sans"/>
              </a:rPr>
              <a:t>Цель: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yandex-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исследовать свойства кисломолочных продуктов и приготовить творог в домашних условиях.</a:t>
            </a:r>
          </a:p>
          <a:p>
            <a:r>
              <a:rPr lang="ru-RU" sz="2800" b="1" dirty="0">
                <a:ln w="0"/>
                <a:solidFill>
                  <a:srgbClr val="C00000"/>
                </a:solidFill>
                <a:latin typeface="yandex-sans"/>
              </a:rPr>
              <a:t>Задачи:</a:t>
            </a:r>
          </a:p>
          <a:p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Найти литературу и изучить, какие виды молочнокислых продуктов бывают.</a:t>
            </a:r>
          </a:p>
          <a:p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Узнать полезные свойства кисломолочных продуктов.</a:t>
            </a:r>
          </a:p>
          <a:p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Исследовать опытным путем способ получения творога в домашних условиях и сравнить его свойства с промышленным творогом.</a:t>
            </a:r>
          </a:p>
          <a:p>
            <a:r>
              <a:rPr lang="ru-RU" sz="2800" b="1" dirty="0">
                <a:ln w="0"/>
                <a:solidFill>
                  <a:srgbClr val="C00000"/>
                </a:solidFill>
                <a:latin typeface="yandex-sans"/>
              </a:rPr>
              <a:t>Предмет исследования: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yandex-san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творог и иные кисломолочные продукты.</a:t>
            </a:r>
          </a:p>
          <a:p>
            <a:r>
              <a:rPr lang="ru-RU" sz="2800" b="1" dirty="0">
                <a:ln w="0"/>
                <a:solidFill>
                  <a:srgbClr val="C00000"/>
                </a:solidFill>
                <a:latin typeface="yandex-sans"/>
              </a:rPr>
              <a:t>Объект исследования: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приготовления творога и кисломолочных продуктов.</a:t>
            </a:r>
          </a:p>
          <a:p>
            <a:r>
              <a:rPr lang="ru-RU" sz="2800" b="1" dirty="0">
                <a:ln w="0"/>
                <a:solidFill>
                  <a:srgbClr val="C00000"/>
                </a:solidFill>
                <a:latin typeface="yandex-sans"/>
              </a:rPr>
              <a:t>Гипотеза: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домашних условиях можно приготовить полезные и экологически чистые молочные продукты.</a:t>
            </a:r>
          </a:p>
        </p:txBody>
      </p:sp>
      <p:pic>
        <p:nvPicPr>
          <p:cNvPr id="6154" name="Picture 10" descr="https://www.victoria-group.ru/moloko/i/food.png">
            <a:extLst>
              <a:ext uri="{FF2B5EF4-FFF2-40B4-BE49-F238E27FC236}">
                <a16:creationId xmlns:a16="http://schemas.microsoft.com/office/drawing/2014/main" id="{86B335C7-697F-40CE-BE29-17D8D35D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67" y="0"/>
            <a:ext cx="4581524" cy="76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6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стол, внутренний, чашка, коф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C71F8E-937C-40F3-A5D3-9FCB269AD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2" b="28503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стена, внутренний, полоса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9832976-A6FC-49AA-8E7C-0F76B54E5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-1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стена, внутренний, полоса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98D9A57-F757-4AE3-8DBA-6E9B1EA8A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-1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5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тол, внутренний, ед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41A42D0-86F3-4760-9100-A40F78FEE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r="-3" b="15644"/>
          <a:stretch/>
        </p:blipFill>
        <p:spPr>
          <a:xfrm>
            <a:off x="115991" y="3489162"/>
            <a:ext cx="5728548" cy="3079194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ашка, внутренний, кофе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F5AB0ED-CD4A-4BC9-BD1B-FD95FAAAD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r="-3" b="24675"/>
          <a:stretch/>
        </p:blipFill>
        <p:spPr>
          <a:xfrm>
            <a:off x="115991" y="321732"/>
            <a:ext cx="5728548" cy="3047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еда, стол, чашка, таре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229D61B-812D-4495-BF80-D5697031A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r="1712"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  <p:sp>
        <p:nvSpPr>
          <p:cNvPr id="2" name="AutoShape 2" descr="blob:https://web.whatsapp.com/e6e748ff-6bad-4f67-b9f5-8dd483b96d44">
            <a:extLst>
              <a:ext uri="{FF2B5EF4-FFF2-40B4-BE49-F238E27FC236}">
                <a16:creationId xmlns:a16="http://schemas.microsoft.com/office/drawing/2014/main" id="{2F7F3A5E-ABCF-4C41-8DE0-D12812EC0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31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127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yandex-sans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Пискунова Валентина (м)</dc:creator>
  <cp:lastModifiedBy>Пискунова Валентина (м)</cp:lastModifiedBy>
  <cp:revision>10</cp:revision>
  <dcterms:created xsi:type="dcterms:W3CDTF">2019-03-15T06:09:38Z</dcterms:created>
  <dcterms:modified xsi:type="dcterms:W3CDTF">2019-03-15T07:21:35Z</dcterms:modified>
</cp:coreProperties>
</file>