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2412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9038-7678-4E8C-BB8C-0805D8BE5A2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EFAE8FF-1AB1-45FC-B739-DA984007D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9038-7678-4E8C-BB8C-0805D8BE5A2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E8FF-1AB1-45FC-B739-DA984007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9038-7678-4E8C-BB8C-0805D8BE5A2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E8FF-1AB1-45FC-B739-DA984007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9038-7678-4E8C-BB8C-0805D8BE5A2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E8FF-1AB1-45FC-B739-DA984007D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9038-7678-4E8C-BB8C-0805D8BE5A2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EFAE8FF-1AB1-45FC-B739-DA984007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9038-7678-4E8C-BB8C-0805D8BE5A2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E8FF-1AB1-45FC-B739-DA984007D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9038-7678-4E8C-BB8C-0805D8BE5A2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E8FF-1AB1-45FC-B739-DA984007D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9038-7678-4E8C-BB8C-0805D8BE5A2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E8FF-1AB1-45FC-B739-DA984007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9038-7678-4E8C-BB8C-0805D8BE5A2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E8FF-1AB1-45FC-B739-DA984007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9038-7678-4E8C-BB8C-0805D8BE5A2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E8FF-1AB1-45FC-B739-DA984007D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9038-7678-4E8C-BB8C-0805D8BE5A2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EFAE8FF-1AB1-45FC-B739-DA984007D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359038-7678-4E8C-BB8C-0805D8BE5A2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EFAE8FF-1AB1-45FC-B739-DA984007D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Отряд юных пожарников МАОУ СОШ № 48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Пожарная безопасность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900igr.net/datai/obg/Pozhary-urok/0008-007-Pozhar-v-zhilis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776864" cy="5390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2-tub-ru.yandex.net/i?id=fc1a104d6a74a3937f5200bbdf86d96f-106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344816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В Анапе активно проводится профилактическая работа с детьми &quot; Телерадиокомпания Анапа Регион - Анапа, новости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48883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Нашивка на рукав МЧС России голубой фон вышивка люрек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0-tub-ru.yandex.net/i?id=24040f0c91875ace17b3d78ee67f405e-20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2133600" cy="1428750"/>
          </a:xfrm>
          <a:prstGeom prst="rect">
            <a:avLst/>
          </a:prstGeom>
          <a:noFill/>
        </p:spPr>
      </p:pic>
      <p:pic>
        <p:nvPicPr>
          <p:cNvPr id="38916" name="Picture 4" descr="http://im3-tub-ru.yandex.net/i?id=f5d398432b95d40a5786ffe45f6b61b8-107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88640"/>
            <a:ext cx="2143125" cy="1428750"/>
          </a:xfrm>
          <a:prstGeom prst="rect">
            <a:avLst/>
          </a:prstGeom>
          <a:noFill/>
        </p:spPr>
      </p:pic>
      <p:pic>
        <p:nvPicPr>
          <p:cNvPr id="38918" name="Picture 6" descr="http://im0-tub-ru.yandex.net/i?id=3bc861e637e119c56eb1f259b81d26b7-119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052736"/>
            <a:ext cx="1905000" cy="1428750"/>
          </a:xfrm>
          <a:prstGeom prst="rect">
            <a:avLst/>
          </a:prstGeom>
          <a:noFill/>
        </p:spPr>
      </p:pic>
      <p:pic>
        <p:nvPicPr>
          <p:cNvPr id="38920" name="Picture 8" descr="http://im3-tub-ru.yandex.net/i?id=05311c7a0f11801b3407220586b10cd4-47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04664"/>
            <a:ext cx="2143125" cy="1428750"/>
          </a:xfrm>
          <a:prstGeom prst="rect">
            <a:avLst/>
          </a:prstGeom>
          <a:noFill/>
        </p:spPr>
      </p:pic>
      <p:pic>
        <p:nvPicPr>
          <p:cNvPr id="38922" name="Picture 10" descr="http://im1-tub-ru.yandex.net/i?id=983aec134dbb376c40deb09042b657c4-77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564904"/>
            <a:ext cx="2124075" cy="1428750"/>
          </a:xfrm>
          <a:prstGeom prst="rect">
            <a:avLst/>
          </a:prstGeom>
          <a:noFill/>
        </p:spPr>
      </p:pic>
      <p:pic>
        <p:nvPicPr>
          <p:cNvPr id="38924" name="Picture 12" descr="Выполненные проекты &quot; Передвижные лаборатории производство и поставка - Русконтрол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2492896"/>
            <a:ext cx="2160240" cy="1620180"/>
          </a:xfrm>
          <a:prstGeom prst="rect">
            <a:avLst/>
          </a:prstGeom>
          <a:noFill/>
        </p:spPr>
      </p:pic>
      <p:pic>
        <p:nvPicPr>
          <p:cNvPr id="38926" name="Picture 14" descr="http://im3-tub-ru.yandex.net/i?id=d34bc1126a5da20d6c721d7c217658c2-83-144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1988840"/>
            <a:ext cx="1872208" cy="1428750"/>
          </a:xfrm>
          <a:prstGeom prst="rect">
            <a:avLst/>
          </a:prstGeom>
          <a:noFill/>
        </p:spPr>
      </p:pic>
      <p:pic>
        <p:nvPicPr>
          <p:cNvPr id="38928" name="Picture 16" descr="http://im2-tub-ru.yandex.net/i?id=28354aa53ce6afc902708fc49384d664-02-144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2708920"/>
            <a:ext cx="1905000" cy="1428750"/>
          </a:xfrm>
          <a:prstGeom prst="rect">
            <a:avLst/>
          </a:prstGeom>
          <a:noFill/>
        </p:spPr>
      </p:pic>
      <p:pic>
        <p:nvPicPr>
          <p:cNvPr id="38930" name="Picture 18" descr="http://im0-tub-ru.yandex.net/i?id=33ef07700564910dfa227bc3ca9d6612-142-144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4581128"/>
            <a:ext cx="2133600" cy="1428750"/>
          </a:xfrm>
          <a:prstGeom prst="rect">
            <a:avLst/>
          </a:prstGeom>
          <a:noFill/>
        </p:spPr>
      </p:pic>
      <p:pic>
        <p:nvPicPr>
          <p:cNvPr id="38932" name="Picture 20" descr="http://im0-tub-ru.yandex.net/i?id=8e382f227af59d18a4fc22e1ac9101d5-46-144&amp;n=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4509120"/>
            <a:ext cx="1905000" cy="1428750"/>
          </a:xfrm>
          <a:prstGeom prst="rect">
            <a:avLst/>
          </a:prstGeom>
          <a:noFill/>
        </p:spPr>
      </p:pic>
      <p:pic>
        <p:nvPicPr>
          <p:cNvPr id="38934" name="Picture 22" descr="http://im1-tub-ru.yandex.net/i?id=74fa64ca272d19d874ce1c01199ebb37-116-144&amp;n=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0072" y="4293096"/>
            <a:ext cx="1809750" cy="1428750"/>
          </a:xfrm>
          <a:prstGeom prst="rect">
            <a:avLst/>
          </a:prstGeom>
          <a:noFill/>
        </p:spPr>
      </p:pic>
      <p:pic>
        <p:nvPicPr>
          <p:cNvPr id="38936" name="Picture 24" descr="http://im1-tub-ru.yandex.net/i?id=9f24a9cc57d2e203178ee52ec78e37d4-31-144&amp;n=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20272" y="3573016"/>
            <a:ext cx="19145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Новая папка (2)\PB251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476672"/>
            <a:ext cx="4109929" cy="3528392"/>
          </a:xfrm>
          <a:prstGeom prst="rect">
            <a:avLst/>
          </a:prstGeom>
          <a:noFill/>
        </p:spPr>
      </p:pic>
      <p:pic>
        <p:nvPicPr>
          <p:cNvPr id="1027" name="Picture 3" descr="C:\Users\Дом\Desktop\Новая папка (2)\PB251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492896"/>
            <a:ext cx="4272475" cy="320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Знак пожарной безопасности &quot;При пожаре звонить 01&quot; - Знаки ПБ - Каталог Противопожарная безопасно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496944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онкурсы - Внеурочная деятельность - Доска объявлений - Персональный сай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7437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3-tub-ru.yandex.net/i?id=a5b7e8e5942b101033809bec5181ee57-37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77686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2-tub-ru.yandex.net/i?id=ff8f901bef3bc883fadf2e53d5cd043f-11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8064896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Пожарная безопастность &quot; ДЕТс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5673452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0-tub-ru.yandex.net/i?id=ff35c44db750540c0e209c2aa6449753-15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36712"/>
            <a:ext cx="619268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Правила пожарной безопасности в стихах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7056784" cy="4765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Раскраска на тему пожар гдз по контурным картам 9 класс география дрофа, это задание уже реше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705678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</TotalTime>
  <Words>9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Пожарная безопасность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Пожарная безопасность</dc:title>
  <dc:creator>Дом</dc:creator>
  <cp:lastModifiedBy>Дом</cp:lastModifiedBy>
  <cp:revision>5</cp:revision>
  <dcterms:created xsi:type="dcterms:W3CDTF">2015-03-11T16:03:12Z</dcterms:created>
  <dcterms:modified xsi:type="dcterms:W3CDTF">2015-03-11T16:54:30Z</dcterms:modified>
</cp:coreProperties>
</file>