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CD224-1986-4997-BF67-83BF86FC5694}" type="datetimeFigureOut">
              <a:rPr lang="ru-RU" smtClean="0"/>
              <a:t>16.03.2019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88418-6227-4753-95C5-DE290A2FC21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Математика на кухне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Исполнитель: Матюш Данил,</a:t>
            </a:r>
          </a:p>
          <a:p>
            <a:r>
              <a:rPr lang="ru-RU" dirty="0"/>
              <a:t>ученик 2 «А» класса МАОУ СОШ № 48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Руководитель:</a:t>
            </a:r>
          </a:p>
          <a:p>
            <a:r>
              <a:rPr lang="ru-RU" dirty="0"/>
              <a:t>Евдокимова Людмила Михайловна,</a:t>
            </a:r>
          </a:p>
          <a:p>
            <a:r>
              <a:rPr lang="ru-RU" dirty="0"/>
              <a:t>учитель МАОУ СОШ № 48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 thruBlk="1"/>
    <p:sndAc>
      <p:stSnd loop="1"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Цель</a:t>
            </a:r>
            <a:r>
              <a:rPr lang="ru-RU" dirty="0"/>
              <a:t>, задачи, предмет, объект, </a:t>
            </a:r>
            <a:r>
              <a:rPr lang="ru-RU" dirty="0" smtClean="0"/>
              <a:t>гипотеза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/>
              <a:t> Цель работы: узнать назначение математики в кулинарии и научиться составлять пропорции при приготовлении пищи.</a:t>
            </a:r>
          </a:p>
          <a:p>
            <a:r>
              <a:rPr lang="ru-RU" b="1" dirty="0"/>
              <a:t>     Задачи исследования:</a:t>
            </a:r>
          </a:p>
          <a:p>
            <a:pPr lvl="0"/>
            <a:r>
              <a:rPr lang="ru-RU" dirty="0"/>
              <a:t>Изучить литературу о математике в кулинарии. </a:t>
            </a:r>
          </a:p>
          <a:p>
            <a:pPr lvl="0"/>
            <a:r>
              <a:rPr lang="ru-RU" dirty="0"/>
              <a:t>Исследовать кулинарные рецепты, рассчитать основные соотношения, которые встречаются в рецептах чаще всего.</a:t>
            </a:r>
          </a:p>
          <a:p>
            <a:pPr lvl="0"/>
            <a:r>
              <a:rPr lang="ru-RU" dirty="0"/>
              <a:t>Применить математические знания в кулинарии.</a:t>
            </a:r>
          </a:p>
          <a:p>
            <a:r>
              <a:rPr lang="ru-RU" b="1" dirty="0"/>
              <a:t>     Предмет: кулинарные рецепты с точки зрения математических пропорции </a:t>
            </a:r>
          </a:p>
          <a:p>
            <a:r>
              <a:rPr lang="ru-RU" b="1" dirty="0"/>
              <a:t> </a:t>
            </a:r>
          </a:p>
          <a:p>
            <a:r>
              <a:rPr lang="ru-RU" b="1" dirty="0"/>
              <a:t>     Объект: применение математических знаний в повседневной жизни.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     Гипотеза:</a:t>
            </a:r>
          </a:p>
          <a:p>
            <a:r>
              <a:rPr lang="ru-RU" dirty="0"/>
              <a:t>    Если правильно рассчитать пропорции ингредиентов продуктов на приготовление блюдо, то можно научиться хорошо и вкусно готовить.</a:t>
            </a:r>
          </a:p>
        </p:txBody>
      </p:sp>
    </p:spTree>
  </p:cSld>
  <p:clrMapOvr>
    <a:masterClrMapping/>
  </p:clrMapOvr>
  <p:transition spd="slow">
    <p:fade thruBlk="1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Практическая часть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Выполняя данную работу, я побеседовал со своей мамой , мастерицей в приготовлении вкусных блюд, и выяснил, что для того чтобы пользоваться кулинарными рецептами и производить перерасчёт продуктов по ним, требуется  знать, что такое отношение, пропорциональность. Она мне предложила взять самое простое блюдо и решить вот такую задачу:</a:t>
            </a:r>
          </a:p>
          <a:p>
            <a:r>
              <a:rPr lang="ru-RU" b="1" dirty="0"/>
              <a:t>Задача№1</a:t>
            </a:r>
            <a:r>
              <a:rPr lang="ru-RU" dirty="0"/>
              <a:t> Для приготовления омлета берем  2 яйца, 20 г молока, 20г сливочного масла. Какое количество продуктов необходимо, чтобы приготовить омлет из 5 яиц.</a:t>
            </a:r>
          </a:p>
          <a:p>
            <a:r>
              <a:rPr lang="ru-RU" dirty="0"/>
              <a:t>5:2=2,5  т.е. количество продуктов увеличивается в 2,5 раза. 20*2,5=50г молока, 50г сливочного масла.</a:t>
            </a:r>
          </a:p>
          <a:p>
            <a:r>
              <a:rPr lang="ru-RU" dirty="0"/>
              <a:t>Для исследования мне было предложено ряд рецептов, часто используемых блюд: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БОРЩ КЛАССИЧЕСКИЙ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Говядина - 500 г</a:t>
            </a:r>
          </a:p>
          <a:p>
            <a:r>
              <a:rPr lang="ru-RU" dirty="0"/>
              <a:t>Картофель - 500 г</a:t>
            </a:r>
          </a:p>
          <a:p>
            <a:r>
              <a:rPr lang="ru-RU" dirty="0"/>
              <a:t>Капуста - 500 г</a:t>
            </a:r>
          </a:p>
          <a:p>
            <a:r>
              <a:rPr lang="ru-RU" dirty="0"/>
              <a:t>Свекла - 300 г</a:t>
            </a:r>
          </a:p>
          <a:p>
            <a:r>
              <a:rPr lang="ru-RU" dirty="0"/>
              <a:t>Морковь - 300 г</a:t>
            </a:r>
          </a:p>
          <a:p>
            <a:r>
              <a:rPr lang="ru-RU" dirty="0"/>
              <a:t>Лук репчатый – 200 гр.</a:t>
            </a:r>
          </a:p>
          <a:p>
            <a:r>
              <a:rPr lang="ru-RU" dirty="0"/>
              <a:t>Томат-паста – 30 гр.</a:t>
            </a:r>
          </a:p>
          <a:p>
            <a:r>
              <a:rPr lang="ru-RU" dirty="0"/>
              <a:t>Масло растительное – 20 гр.</a:t>
            </a:r>
          </a:p>
          <a:p>
            <a:r>
              <a:rPr lang="ru-RU" dirty="0"/>
              <a:t>Зелень петрушки - 1 пучок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 thruBlk="1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  <a:p>
            <a:r>
              <a:rPr lang="ru-RU" dirty="0"/>
              <a:t>Говядина - 150 руб.</a:t>
            </a:r>
          </a:p>
          <a:p>
            <a:r>
              <a:rPr lang="ru-RU" dirty="0"/>
              <a:t>Картофель - 20 руб.</a:t>
            </a:r>
          </a:p>
          <a:p>
            <a:r>
              <a:rPr lang="ru-RU" dirty="0"/>
              <a:t>Капуста - 18 руб.</a:t>
            </a:r>
          </a:p>
          <a:p>
            <a:r>
              <a:rPr lang="ru-RU" dirty="0"/>
              <a:t>Свекла - 24 руб.</a:t>
            </a:r>
          </a:p>
          <a:p>
            <a:r>
              <a:rPr lang="ru-RU" dirty="0"/>
              <a:t>Морковь - 15 руб.</a:t>
            </a:r>
          </a:p>
          <a:p>
            <a:r>
              <a:rPr lang="ru-RU" dirty="0"/>
              <a:t>Лук репчатый – 8 руб.</a:t>
            </a:r>
          </a:p>
          <a:p>
            <a:r>
              <a:rPr lang="ru-RU" dirty="0"/>
              <a:t>Томат-паста – 15 руб.</a:t>
            </a:r>
          </a:p>
          <a:p>
            <a:r>
              <a:rPr lang="ru-RU" dirty="0"/>
              <a:t>Масло растительное –12 руб.</a:t>
            </a:r>
          </a:p>
          <a:p>
            <a:r>
              <a:rPr lang="ru-RU" dirty="0"/>
              <a:t>Зелень петрушки – 25 руб.</a:t>
            </a:r>
          </a:p>
          <a:p>
            <a:r>
              <a:rPr lang="ru-RU" dirty="0"/>
              <a:t>Соль – 1руб.</a:t>
            </a:r>
          </a:p>
          <a:p>
            <a:r>
              <a:rPr lang="ru-RU" dirty="0"/>
              <a:t>150+20+18+24+15+8+15+12+25+1=</a:t>
            </a:r>
            <a:r>
              <a:rPr lang="ru-RU" b="1" dirty="0"/>
              <a:t>288 руб.</a:t>
            </a:r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САЛАТ ИЗ КРАБОВОГО МЯСА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Яйца -5 штук </a:t>
            </a:r>
          </a:p>
          <a:p>
            <a:r>
              <a:rPr lang="ru-RU" dirty="0"/>
              <a:t>Крабовое мясо – 200 гр.</a:t>
            </a:r>
          </a:p>
          <a:p>
            <a:r>
              <a:rPr lang="ru-RU" dirty="0"/>
              <a:t>Кукуруза консервированная - 280 гр.</a:t>
            </a:r>
          </a:p>
          <a:p>
            <a:r>
              <a:rPr lang="ru-RU" dirty="0"/>
              <a:t>Сыр, майонез, соль.</a:t>
            </a:r>
          </a:p>
          <a:p>
            <a:r>
              <a:rPr lang="ru-RU" dirty="0"/>
              <a:t> </a:t>
            </a:r>
          </a:p>
          <a:p>
            <a:r>
              <a:rPr lang="ru-RU" b="1" i="1" dirty="0"/>
              <a:t>Решение</a:t>
            </a:r>
            <a:endParaRPr lang="ru-RU" dirty="0"/>
          </a:p>
          <a:p>
            <a:r>
              <a:rPr lang="ru-RU" dirty="0"/>
              <a:t>Яйца – 1 шт. -5р.</a:t>
            </a:r>
          </a:p>
          <a:p>
            <a:r>
              <a:rPr lang="ru-RU" dirty="0"/>
              <a:t>Крабовое мясо –  50руб</a:t>
            </a:r>
          </a:p>
          <a:p>
            <a:r>
              <a:rPr lang="ru-RU" dirty="0"/>
              <a:t>Кукуруза консервированная -78р.</a:t>
            </a:r>
          </a:p>
          <a:p>
            <a:r>
              <a:rPr lang="ru-RU" dirty="0"/>
              <a:t>Сыр – 63 руб.</a:t>
            </a:r>
          </a:p>
          <a:p>
            <a:r>
              <a:rPr lang="ru-RU" dirty="0"/>
              <a:t>Майонез, соль – около 30 руб.</a:t>
            </a:r>
          </a:p>
          <a:p>
            <a:r>
              <a:rPr lang="ru-RU" dirty="0"/>
              <a:t> 5*5+50+78+63+30=</a:t>
            </a:r>
            <a:r>
              <a:rPr lang="ru-RU" b="1" dirty="0"/>
              <a:t>246 руб.</a:t>
            </a:r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231</Words>
  <Application>Microsoft Office PowerPoint</Application>
  <PresentationFormat>Экран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Математика на кухне </vt:lpstr>
      <vt:lpstr>Цель, задачи, предмет, объект, гипотеза</vt:lpstr>
      <vt:lpstr>Практическая часть </vt:lpstr>
      <vt:lpstr>БОРЩ КЛАССИЧЕСКИЙ </vt:lpstr>
      <vt:lpstr>Решение</vt:lpstr>
      <vt:lpstr>САЛАТ ИЗ КРАБОВОГО МЯСА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на кухне</dc:title>
  <dc:creator>lenovo</dc:creator>
  <cp:lastModifiedBy>lenovo</cp:lastModifiedBy>
  <cp:revision>3</cp:revision>
  <dcterms:created xsi:type="dcterms:W3CDTF">2019-03-16T13:22:04Z</dcterms:created>
  <dcterms:modified xsi:type="dcterms:W3CDTF">2019-03-16T13:49:23Z</dcterms:modified>
</cp:coreProperties>
</file>