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3" r:id="rId1"/>
  </p:sldMasterIdLst>
  <p:sldIdLst>
    <p:sldId id="256" r:id="rId2"/>
    <p:sldId id="377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BDD-218C-4B2A-98A0-F5F369754705}" type="datetime2">
              <a:rPr lang="en-US" smtClean="0"/>
              <a:pPr/>
              <a:t>Sunday, January 31,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752399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BDD-218C-4B2A-98A0-F5F369754705}" type="datetime2">
              <a:rPr lang="en-US" smtClean="0"/>
              <a:pPr/>
              <a:t>Sunday, January 31,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131264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BDD-218C-4B2A-98A0-F5F369754705}" type="datetime2">
              <a:rPr lang="en-US" smtClean="0"/>
              <a:pPr/>
              <a:t>Sunday, January 31,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575267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BDD-218C-4B2A-98A0-F5F369754705}" type="datetime2">
              <a:rPr lang="en-US" smtClean="0"/>
              <a:pPr/>
              <a:t>Sunday, January 31, 2021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163361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BDD-218C-4B2A-98A0-F5F369754705}" type="datetime2">
              <a:rPr lang="en-US" smtClean="0"/>
              <a:pPr/>
              <a:t>Sunday, January 31, 2021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627015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BDD-218C-4B2A-98A0-F5F369754705}" type="datetime2">
              <a:rPr lang="en-US" smtClean="0"/>
              <a:pPr/>
              <a:t>Sunday, January 31, 2021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06459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BDD-218C-4B2A-98A0-F5F369754705}" type="datetime2">
              <a:rPr lang="en-US" smtClean="0"/>
              <a:pPr/>
              <a:t>Sunday, January 31,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725033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BDD-218C-4B2A-98A0-F5F369754705}" type="datetime2">
              <a:rPr lang="en-US" smtClean="0"/>
              <a:pPr/>
              <a:t>Sunday, January 31,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938207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BDD-218C-4B2A-98A0-F5F369754705}" type="datetime2">
              <a:rPr lang="en-US" smtClean="0"/>
              <a:pPr/>
              <a:t>Sunday, January 31,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394756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BDD-218C-4B2A-98A0-F5F369754705}" type="datetime2">
              <a:rPr lang="en-US" smtClean="0"/>
              <a:pPr/>
              <a:t>Sunday, January 31,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83350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BDD-218C-4B2A-98A0-F5F369754705}" type="datetime2">
              <a:rPr lang="en-US" smtClean="0"/>
              <a:pPr/>
              <a:t>Sunday, January 31, 2021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830249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BDD-218C-4B2A-98A0-F5F369754705}" type="datetime2">
              <a:rPr lang="en-US" smtClean="0"/>
              <a:pPr/>
              <a:t>Sunday, January 31, 2021</a:t>
            </a:fld>
            <a:endParaRPr lang="en-US" dirty="0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513298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BDD-218C-4B2A-98A0-F5F369754705}" type="datetime2">
              <a:rPr lang="en-US" smtClean="0"/>
              <a:pPr/>
              <a:t>Sunday, January 31, 2021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842400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BDD-218C-4B2A-98A0-F5F369754705}" type="datetime2">
              <a:rPr lang="en-US" smtClean="0"/>
              <a:pPr/>
              <a:t>Sunday, January 31, 2021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31926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BDD-218C-4B2A-98A0-F5F369754705}" type="datetime2">
              <a:rPr lang="en-US" smtClean="0"/>
              <a:pPr/>
              <a:t>Sunday, January 31, 2021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710639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BBDD-218C-4B2A-98A0-F5F369754705}" type="datetime2">
              <a:rPr lang="en-US" smtClean="0"/>
              <a:pPr/>
              <a:t>Sunday, January 31, 2021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19976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3BBDD-218C-4B2A-98A0-F5F369754705}" type="datetime2">
              <a:rPr lang="en-US" smtClean="0"/>
              <a:pPr/>
              <a:t>Sunday, January 31,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710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68" r:id="rId15"/>
    <p:sldLayoutId id="214748406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75093-7B4F-4EA7-ADD4-4A3B6DD6B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0985" y="3611992"/>
            <a:ext cx="9534418" cy="1031926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Работа с детьми «Группы риска» при подготовке к ОГЭ по математике.</a:t>
            </a:r>
            <a:br>
              <a:rPr lang="ru-RU" sz="4000" dirty="0"/>
            </a:br>
            <a:r>
              <a:rPr lang="ru-RU" sz="4000" dirty="0"/>
              <a:t>Из опыта работы учителя математики. 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352F58-490A-40E8-9ADA-EE6C57889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7942" y="4774377"/>
            <a:ext cx="3527461" cy="1610643"/>
          </a:xfrm>
        </p:spPr>
        <p:txBody>
          <a:bodyPr>
            <a:normAutofit/>
          </a:bodyPr>
          <a:lstStyle/>
          <a:p>
            <a:pPr algn="r"/>
            <a:r>
              <a:rPr lang="ru-RU" sz="1600" dirty="0"/>
              <a:t>Учитель математики </a:t>
            </a:r>
          </a:p>
          <a:p>
            <a:pPr algn="r"/>
            <a:r>
              <a:rPr lang="ru-RU" sz="1600" dirty="0"/>
              <a:t>МАОУ СОШ № 48 </a:t>
            </a:r>
            <a:r>
              <a:rPr lang="ru-RU" sz="1600" dirty="0" err="1"/>
              <a:t>г.Екатеринбурга</a:t>
            </a:r>
            <a:r>
              <a:rPr lang="ru-RU" sz="1600" dirty="0"/>
              <a:t>:</a:t>
            </a:r>
          </a:p>
          <a:p>
            <a:pPr algn="r"/>
            <a:r>
              <a:rPr lang="ru-RU" sz="1600" dirty="0"/>
              <a:t>Захарова А.Б.  </a:t>
            </a:r>
          </a:p>
        </p:txBody>
      </p:sp>
    </p:spTree>
    <p:extLst>
      <p:ext uri="{BB962C8B-B14F-4D97-AF65-F5344CB8AC3E}">
        <p14:creationId xmlns:p14="http://schemas.microsoft.com/office/powerpoint/2010/main" val="349930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1919536" y="1052736"/>
            <a:ext cx="8445624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4000" b="1" dirty="0">
                <a:latin typeface="Verdana" pitchFamily="34" charset="0"/>
              </a:rPr>
              <a:t>	</a:t>
            </a:r>
            <a:r>
              <a:rPr lang="ru-RU" altLang="ru-RU" sz="4000" b="1" i="1" dirty="0">
                <a:latin typeface="Segoe Script" pitchFamily="34" charset="0"/>
                <a:cs typeface="Times New Roman" pitchFamily="18" charset="0"/>
              </a:rPr>
              <a:t>Математике должно учить в школе еще с той целью, чтобы познания, здесь приобретаемые, были достаточными для обыкновенных потребностей в жизни.</a:t>
            </a:r>
          </a:p>
          <a:p>
            <a:pPr eaLnBrk="1" hangingPunct="1"/>
            <a:r>
              <a:rPr lang="ru-RU" altLang="ru-RU" sz="3600" dirty="0"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 algn="r" eaLnBrk="1" hangingPunct="1"/>
            <a:r>
              <a:rPr lang="ru-RU" altLang="ru-RU" sz="3600" dirty="0">
                <a:latin typeface="Times New Roman" pitchFamily="18" charset="0"/>
                <a:cs typeface="Times New Roman" pitchFamily="18" charset="0"/>
              </a:rPr>
              <a:t>                    (Н.И. Лобачевский)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DACD7-1495-496A-9ABF-BA4A93F5A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Неуспевающих можно разделить на группы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2307A3-9B80-4688-82F5-820AF32FF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450215"/>
            <a:r>
              <a:rPr lang="ru-RU" sz="30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Первая:</a:t>
            </a:r>
            <a:r>
              <a:rPr lang="ru-RU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низкое качество мыслительной деятельности сочетается с положительным отношением к учению.</a:t>
            </a:r>
          </a:p>
          <a:p>
            <a:pPr indent="450215"/>
            <a:r>
              <a:rPr lang="ru-RU" sz="30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Вторая:</a:t>
            </a:r>
            <a:r>
              <a:rPr lang="ru-RU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высокое качество мыслительной деятельности сочетается с отрицательным отношением к учению.</a:t>
            </a:r>
          </a:p>
          <a:p>
            <a:pPr indent="450215"/>
            <a:r>
              <a:rPr lang="ru-RU" sz="30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Третья</a:t>
            </a:r>
            <a:r>
              <a:rPr lang="ru-RU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низкое качество мыслительной деятельности сочетается с отрицательным отношением к учению.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840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21C60D-4582-4A90-9453-356F14C2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Некоторые приемы: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1D5DF4-C326-43E1-B8C4-32EEE410C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Выделение главного  в тексте задания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«Сочинение по математике»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Карточка с проработкой отдельной темы по геометрии, и последующим решением задач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Составление вопросов к задаче 1-5 задания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 Я учитель»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087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6C14B-D4BC-4E4D-8839-444A8630A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06" y="4445549"/>
            <a:ext cx="6150383" cy="128089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«Сочинение по математике</a:t>
            </a:r>
            <a:r>
              <a:rPr lang="ru-RU" sz="2800" dirty="0">
                <a:solidFill>
                  <a:schemeClr val="tx1"/>
                </a:solidFill>
              </a:rPr>
              <a:t>»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626BDC02-B501-4CF5-B7B5-20552BC4C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1306" y="2873339"/>
            <a:ext cx="5189334" cy="3778250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959835-DA41-499D-BF95-C6EE1BCFC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959" y="1175923"/>
            <a:ext cx="6748041" cy="12095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4B997A-83BA-4D38-B33B-825A295AECBF}"/>
              </a:ext>
            </a:extLst>
          </p:cNvPr>
          <p:cNvSpPr txBox="1"/>
          <p:nvPr/>
        </p:nvSpPr>
        <p:spPr>
          <a:xfrm>
            <a:off x="122406" y="1431370"/>
            <a:ext cx="50109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Выделение главного  в тексте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2859555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9960E9-0FEB-445C-AD3E-C43A9B002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715" y="882564"/>
            <a:ext cx="4194369" cy="26209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104FCA-904F-4293-BB4E-E866366C9253}"/>
              </a:ext>
            </a:extLst>
          </p:cNvPr>
          <p:cNvSpPr txBox="1"/>
          <p:nvPr/>
        </p:nvSpPr>
        <p:spPr>
          <a:xfrm>
            <a:off x="1333072" y="1212502"/>
            <a:ext cx="60977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Карточка с проработкой отдельной темы по геометрии, и последующим решением задач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3DD66D-CB8F-4607-B0E5-5CD299DAB98F}"/>
              </a:ext>
            </a:extLst>
          </p:cNvPr>
          <p:cNvSpPr txBox="1"/>
          <p:nvPr/>
        </p:nvSpPr>
        <p:spPr>
          <a:xfrm>
            <a:off x="1230331" y="4132263"/>
            <a:ext cx="6097712" cy="151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Составление вопросов к задаче 1-5 задания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« Я учитель»</a:t>
            </a:r>
          </a:p>
        </p:txBody>
      </p:sp>
    </p:spTree>
    <p:extLst>
      <p:ext uri="{BB962C8B-B14F-4D97-AF65-F5344CB8AC3E}">
        <p14:creationId xmlns:p14="http://schemas.microsoft.com/office/powerpoint/2010/main" val="1733023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C9BD30D-0BDB-4844-8600-DB6BD81EF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1398" y="893852"/>
            <a:ext cx="9953214" cy="5017370"/>
          </a:xfrm>
        </p:spPr>
        <p:txBody>
          <a:bodyPr/>
          <a:lstStyle/>
          <a:p>
            <a:pPr algn="l"/>
            <a:endParaRPr lang="ru-RU" sz="2400" b="0" i="0" dirty="0"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3200" b="1" i="0" u="none" strike="noStrike" dirty="0">
                <a:effectLst/>
                <a:latin typeface="Times New Roman" panose="02020603050405020304" pitchFamily="18" charset="0"/>
              </a:rPr>
              <a:t>Роль учителя в школе действительно велика, но он не всемогущ, и обучить может лишь того, кто хочет учиться и кто сам учится.</a:t>
            </a:r>
            <a:endParaRPr lang="ru-RU" sz="2400" b="0" i="0" dirty="0">
              <a:effectLst/>
              <a:latin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55729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112</TotalTime>
  <Words>212</Words>
  <Application>Microsoft Office PowerPoint</Application>
  <PresentationFormat>Широкоэкранный</PresentationFormat>
  <Paragraphs>25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Century Gothic</vt:lpstr>
      <vt:lpstr>Segoe Script</vt:lpstr>
      <vt:lpstr>Times New Roman</vt:lpstr>
      <vt:lpstr>Verdana</vt:lpstr>
      <vt:lpstr>Wingdings 3</vt:lpstr>
      <vt:lpstr>Легкий дым</vt:lpstr>
      <vt:lpstr>Работа с детьми «Группы риска» при подготовке к ОГЭ по математике. Из опыта работы учителя математики.  </vt:lpstr>
      <vt:lpstr>Презентация PowerPoint</vt:lpstr>
      <vt:lpstr> Неуспевающих можно разделить на группы :</vt:lpstr>
      <vt:lpstr>Некоторые приемы:</vt:lpstr>
      <vt:lpstr>«Сочинение по математике»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детьми «Группы риска» при подготовке к ОГЭ по математике. Из опыта работы учителя математики.  </dc:title>
  <dc:creator>vladimirandreev06199@dnevnik.ru</dc:creator>
  <cp:lastModifiedBy>vladimirandreev06199@dnevnik.ru</cp:lastModifiedBy>
  <cp:revision>10</cp:revision>
  <dcterms:created xsi:type="dcterms:W3CDTF">2021-01-31T13:44:28Z</dcterms:created>
  <dcterms:modified xsi:type="dcterms:W3CDTF">2021-01-31T15:36:52Z</dcterms:modified>
</cp:coreProperties>
</file>