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70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12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7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118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83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0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464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527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67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1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3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57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2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57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47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4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84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7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F1415A-1AE7-4A9A-9CE9-592273D17A1E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314ACA-0FF0-4649-889E-1F6A63377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6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Я-ТВОЙ ДРУГ,А ТЫ...?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БЛАГОТОВОРИТЕЛЬНЫЙ ПРОЕКТ-ПОМОЩЬ ПРИЮТУ ДЛЯ СОБАК «ГОРНЫЙ ЩИТ»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9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Каждому в этом мире нужна помощь</a:t>
            </a:r>
            <a:endParaRPr lang="ru-RU" sz="3600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Приют для собак «Горный щит» был основан несколько лет назад группой волонтеров и с каждым годом собак становится все больше. Уже не одна сотня собак нашли в этом приюте свой дом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57" y="1591734"/>
            <a:ext cx="5826051" cy="40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517" y="749903"/>
            <a:ext cx="9601196" cy="1303867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приют попадают собаки с самыми разными судьбами: многие были выброшены на улицу; кого то нашли в пакетах; а кто то и вовсе был спасен от жестокого обращения дома. В «Горном щите» у каждой собаки своя история и работники приюта готовы вам ее рассказать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8198" y="2881086"/>
            <a:ext cx="3605288" cy="27039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100" y="2430425"/>
            <a:ext cx="2278743" cy="3643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222" y="2430425"/>
            <a:ext cx="2715362" cy="364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Здесь собаки дают людям еще один шанс!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91" y="837520"/>
            <a:ext cx="5135108" cy="513510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Про приют «Горный щит» мы узнали случайно. И решили съездить посмотреть(может найдем друга себе) и когда приехали поняли, что здесь друг нужен каждому. Я не могу передать те чувства, которые мы испытали увидев глаза собак со сложной судьбой. И решили, что мы просто обязаны помогать им!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222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sz="3600" dirty="0" err="1" smtClean="0"/>
              <a:t>Бусик</a:t>
            </a:r>
            <a:r>
              <a:rPr lang="ru-RU" sz="3600" dirty="0" smtClean="0"/>
              <a:t>», «Граф», «Матильда», «Гена», «Белочка»..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8287" y="3031065"/>
            <a:ext cx="4499428" cy="299236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Каждая собака имеет свою кличку и вольер, семьи продолжают жить вместе в одном вольере. Работники знает по кличке каждую собаку и знают, что они любят. Каждый друг здесь индивидуален и имеет свой характер.</a:t>
            </a:r>
          </a:p>
          <a:p>
            <a:r>
              <a:rPr lang="ru-RU" sz="1800" dirty="0" smtClean="0"/>
              <a:t>Когда мы приезжаем к ним в гости привозим с собой угощения и необходимые вещи, медикаменты для собак. Обязательно берем кого-нибудь на прогулку, потому что рук помощи здесь всегда не хватает.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3" b="15425"/>
          <a:stretch/>
        </p:blipFill>
        <p:spPr>
          <a:xfrm>
            <a:off x="5428343" y="1142653"/>
            <a:ext cx="5847647" cy="4880776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Зов помощи!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53" y="780824"/>
            <a:ext cx="5470525" cy="24558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7657" y="3031065"/>
            <a:ext cx="4751011" cy="2992364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После первого посещения мы точно знали, где приют сможет найти </a:t>
            </a:r>
            <a:r>
              <a:rPr lang="ru-RU" sz="2000" smtClean="0"/>
              <a:t>отклик  </a:t>
            </a:r>
            <a:r>
              <a:rPr lang="ru-RU" sz="2000" dirty="0" smtClean="0"/>
              <a:t>помощи. Конечно же в школе! В МАОУ СОШ №48 с помощью руководства и коллег мы еженедельно привозим посылки в приют «Горный щит». Дети и их родители очень ответственно подходят к помощи животным и мы знаем, что пока есть добрые люди на свете каждая из этих собак будет жить!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52" y="3360057"/>
            <a:ext cx="5470525" cy="26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можем научить детей творить добро! А собаки научат нас быть добрыми.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87" y="2539998"/>
            <a:ext cx="4976812" cy="35850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r="-371" b="34180"/>
          <a:stretch/>
        </p:blipFill>
        <p:spPr>
          <a:xfrm>
            <a:off x="7197271" y="2539999"/>
            <a:ext cx="3441700" cy="35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Каждый имеет право иметь дом и друга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t="31745" r="-1294" b="7381"/>
          <a:stretch/>
        </p:blipFill>
        <p:spPr>
          <a:xfrm>
            <a:off x="2395899" y="2481943"/>
            <a:ext cx="3488611" cy="37446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" t="5536" r="461" b="19031"/>
          <a:stretch/>
        </p:blipFill>
        <p:spPr>
          <a:xfrm>
            <a:off x="6763657" y="2481943"/>
            <a:ext cx="2931875" cy="37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42261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350</Words>
  <Application>Microsoft Office PowerPoint</Application>
  <PresentationFormat>Произвольный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Я-ТВОЙ ДРУГ,А ТЫ...?</vt:lpstr>
      <vt:lpstr>Каждому в этом мире нужна помощь</vt:lpstr>
      <vt:lpstr>В приют попадают собаки с самыми разными судьбами: многие были выброшены на улицу; кого то нашли в пакетах; а кто то и вовсе был спасен от жестокого обращения дома. В «Горном щите» у каждой собаки своя история и работники приюта готовы вам ее рассказать</vt:lpstr>
      <vt:lpstr>Здесь собаки дают людям еще один шанс!</vt:lpstr>
      <vt:lpstr>«Бусик», «Граф», «Матильда», «Гена», «Белочка»..</vt:lpstr>
      <vt:lpstr>Зов помощи!</vt:lpstr>
      <vt:lpstr>Мы можем научить детей творить добро! А собаки научат нас быть добрыми.</vt:lpstr>
      <vt:lpstr>Каждый имеет право иметь дом и друга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Я-ТВОЙ ДРУГ,А ТЫ...?</dc:title>
  <dc:creator>petrtretii3@gmail.com</dc:creator>
  <cp:lastModifiedBy>Наталья</cp:lastModifiedBy>
  <cp:revision>7</cp:revision>
  <dcterms:created xsi:type="dcterms:W3CDTF">2020-10-29T07:15:22Z</dcterms:created>
  <dcterms:modified xsi:type="dcterms:W3CDTF">2020-10-30T07:31:54Z</dcterms:modified>
</cp:coreProperties>
</file>