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28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01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64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33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463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01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8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6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25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30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46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5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0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7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4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26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F3F0-2416-474B-8064-B48F25FE4A38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2891E2-2C14-4C16-9324-E2E56EA38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2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71" y="675122"/>
            <a:ext cx="9335067" cy="1646302"/>
          </a:xfrm>
        </p:spPr>
        <p:txBody>
          <a:bodyPr/>
          <a:lstStyle/>
          <a:p>
            <a:pPr algn="ctr"/>
            <a:r>
              <a:rPr lang="ru-RU" sz="6000" dirty="0" smtClean="0"/>
              <a:t>Решения и здоровье</a:t>
            </a:r>
            <a:endParaRPr lang="ru-RU" sz="6000" dirty="0"/>
          </a:p>
        </p:txBody>
      </p:sp>
      <p:pic>
        <p:nvPicPr>
          <p:cNvPr id="1028" name="Picture 4" descr="http://ladyeve.ru/wp-content/uploads/2012/01/zdorovoe-pita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993" y="343639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7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226" y="609600"/>
            <a:ext cx="8596668" cy="1320800"/>
          </a:xfrm>
        </p:spPr>
        <p:txBody>
          <a:bodyPr/>
          <a:lstStyle/>
          <a:p>
            <a:r>
              <a:rPr lang="ru-RU" u="sng" dirty="0" smtClean="0"/>
              <a:t>9. </a:t>
            </a:r>
            <a:r>
              <a:rPr lang="ru-RU" u="sng" dirty="0"/>
              <a:t>Мойте руки!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649" y="1602855"/>
            <a:ext cx="3730893" cy="3988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Когда вы моете руки, делайте это дважды. Когда ученые из Колумбийского университета занимались изучением данной проблемы у добровольцев, то обнаружили, что однократная мойка рук не имеет практически никакого эффекта, даже если люди использовали антибактериальное мыло. Поэтому мойте руки дважды подряд, если хотите отогнать простуду.</a:t>
            </a:r>
          </a:p>
        </p:txBody>
      </p:sp>
      <p:pic>
        <p:nvPicPr>
          <p:cNvPr id="11266" name="Picture 2" descr="http://haim.w.ifeel.co.il/images/articlepictures/176916/726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745" y="1930400"/>
            <a:ext cx="4853153" cy="38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2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10. </a:t>
            </a:r>
            <a:r>
              <a:rPr lang="ru-RU" u="sng" dirty="0"/>
              <a:t>Посещайте </a:t>
            </a:r>
            <a:r>
              <a:rPr lang="ru-RU" u="sng" dirty="0" smtClean="0"/>
              <a:t>баню(сауну)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788" y="1096064"/>
            <a:ext cx="4053385" cy="3557824"/>
          </a:xfrm>
        </p:spPr>
        <p:txBody>
          <a:bodyPr>
            <a:noAutofit/>
          </a:bodyPr>
          <a:lstStyle/>
          <a:p>
            <a:r>
              <a:rPr lang="ru-RU" sz="2400" dirty="0"/>
              <a:t>Раз в неделю побывайте в </a:t>
            </a:r>
            <a:r>
              <a:rPr lang="ru-RU" sz="2400" dirty="0" smtClean="0"/>
              <a:t>бане</a:t>
            </a:r>
            <a:r>
              <a:rPr lang="ru-RU" sz="2400" dirty="0" smtClean="0"/>
              <a:t>. Горячий воздух</a:t>
            </a:r>
            <a:r>
              <a:rPr lang="ru-RU" sz="2400" dirty="0"/>
              <a:t>, вдыхаемый человеком, уничтожает вирус простуды. Уже сейчас в большинстве спортзалов есть свои </a:t>
            </a:r>
            <a:r>
              <a:rPr lang="ru-RU" sz="2400" dirty="0" smtClean="0"/>
              <a:t>бани и сауны.</a:t>
            </a:r>
            <a:endParaRPr lang="ru-RU" sz="2400" dirty="0"/>
          </a:p>
        </p:txBody>
      </p:sp>
      <p:pic>
        <p:nvPicPr>
          <p:cNvPr id="12290" name="Picture 2" descr="http://i022.radikal.ru/1304/20/2f616ce66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060" y="2316660"/>
            <a:ext cx="4503761" cy="35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4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107" y="4496539"/>
            <a:ext cx="8596668" cy="21152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Хотите быть здоровыми — ведите здоровый образ жизни. Ваш новый девиз: нет лежанию на диване, больше физических упражнений и свежего воздуха! Стресс — основной враг иммунитета, гоните от себя всякие переживания и меньше нервничайте. </a:t>
            </a:r>
            <a:r>
              <a:rPr lang="ru-RU" dirty="0" smtClean="0"/>
              <a:t>Постарайтесь чаще улыбаться и кушайте правильно.</a:t>
            </a:r>
            <a:endParaRPr lang="ru-RU" dirty="0"/>
          </a:p>
        </p:txBody>
      </p:sp>
      <p:pic>
        <p:nvPicPr>
          <p:cNvPr id="13314" name="Picture 2" descr="http://s5.hostingkartinok.com/uploads/images/2013/11/8f42dffde1eb74987dabde33cd0e24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881" y="291324"/>
            <a:ext cx="6037364" cy="40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2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219" y="1187355"/>
            <a:ext cx="4821108" cy="5670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Здоровый образ жизни помогает нам выполнять наши цели и задачи, успешно реализовывать свои планы, справляться с трудностями, а если придется, то и с колоссальными перегрузками. Крепкое здоровье, поддерживаемое и укрепляемое самим человеком, позволит ему прожить долгую и полную радостей жизнь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здоровый образ жиз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1" t="-492" r="13817" b="397"/>
          <a:stretch/>
        </p:blipFill>
        <p:spPr bwMode="auto">
          <a:xfrm>
            <a:off x="409431" y="968991"/>
            <a:ext cx="4462818" cy="48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8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699" y="3416183"/>
            <a:ext cx="8596668" cy="3880773"/>
          </a:xfrm>
        </p:spPr>
        <p:txBody>
          <a:bodyPr/>
          <a:lstStyle/>
          <a:p>
            <a:r>
              <a:rPr lang="ru-RU" dirty="0"/>
              <a:t>В нашей стране от ОРВИ и сезонного вируса страдает более 30 миллионов человек ежегодно. Причиной этому является то, что более чем у 80% населения слабый иммунитет. Чтобы иммунная система работала, как часы, ее надо поддерживать ежедневно, а не только в период эпидемий гриппа! </a:t>
            </a:r>
            <a:r>
              <a:rPr lang="ru-RU" dirty="0" smtClean="0"/>
              <a:t>С </a:t>
            </a:r>
            <a:r>
              <a:rPr lang="ru-RU" dirty="0"/>
              <a:t>одной стороны, иммунная система  защищает организм, а с другой — её состояние зависит от общего здоровья человека. Если </a:t>
            </a:r>
            <a:r>
              <a:rPr lang="ru-RU" dirty="0" smtClean="0"/>
              <a:t>человек</a:t>
            </a:r>
            <a:r>
              <a:rPr lang="ru-RU" dirty="0" smtClean="0"/>
              <a:t> </a:t>
            </a:r>
            <a:r>
              <a:rPr lang="ru-RU" dirty="0"/>
              <a:t>активен, крепок, подвижен, и жизнерадостен, то и иммунитет у него будет в порядке, а если слаб и пассивен, то иммунная система будет </a:t>
            </a:r>
            <a:r>
              <a:rPr lang="ru-RU" dirty="0" smtClean="0"/>
              <a:t>соответственной. Как </a:t>
            </a:r>
            <a:r>
              <a:rPr lang="ru-RU" dirty="0"/>
              <a:t>же зарядить свой иммунитет? Ответ прост — вести </a:t>
            </a:r>
            <a:r>
              <a:rPr lang="ru-RU" b="1" dirty="0"/>
              <a:t>здоровый образ </a:t>
            </a:r>
            <a:r>
              <a:rPr lang="ru-RU" b="1" dirty="0" smtClean="0"/>
              <a:t>жизни.</a:t>
            </a:r>
            <a:endParaRPr lang="ru-RU" dirty="0"/>
          </a:p>
        </p:txBody>
      </p:sp>
      <p:pic>
        <p:nvPicPr>
          <p:cNvPr id="3074" name="Picture 2" descr="иммунн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99" y="163773"/>
            <a:ext cx="3529321" cy="28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reepon.ru/uploads/posts/2013-07/1374830254_1300787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232" y="163773"/>
            <a:ext cx="4054135" cy="28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0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1. Занимайтесь спортом.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4447" y="1310423"/>
            <a:ext cx="49404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Физическая нагрузка улучшает общее состояние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организма, выводит вредные вещества из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организма. Тем не менее, не стоит слишком усердствовать. Всего 30-60 минут спорта в день позволяет вас стать здоровее, в то время как более серьезные нагрузки сделают вас слабее. Обязательно включайте в программу отжимания – они способствуют лучшей работе легких и сердца. Обязательно делайте упражнения на пресс — это улучшит работу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желудка.</a:t>
            </a:r>
            <a:endParaRPr lang="ru-RU" sz="2000" dirty="0"/>
          </a:p>
        </p:txBody>
      </p:sp>
      <p:pic>
        <p:nvPicPr>
          <p:cNvPr id="4100" name="Picture 4" descr="http://www.sppklin.ru/files/u244/spor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7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40" y="932765"/>
            <a:ext cx="8596668" cy="1320800"/>
          </a:xfrm>
        </p:spPr>
        <p:txBody>
          <a:bodyPr/>
          <a:lstStyle/>
          <a:p>
            <a:r>
              <a:rPr lang="ru-RU" u="sng" dirty="0"/>
              <a:t>2. Больше витаминов</a:t>
            </a:r>
            <a:endParaRPr lang="ru-RU" dirty="0"/>
          </a:p>
        </p:txBody>
      </p:sp>
      <p:pic>
        <p:nvPicPr>
          <p:cNvPr id="5133" name="Picture 13" descr="http://www.megairk.ru/res/public/usersfiles/news/d5685775b2c56e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06" y="25042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82981" y="5038540"/>
            <a:ext cx="4903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>
                <a:solidFill>
                  <a:srgbClr val="00B050"/>
                </a:solidFill>
                <a:latin typeface="Helvetica Neue"/>
              </a:rPr>
              <a:t>3</a:t>
            </a:r>
            <a:r>
              <a:rPr lang="ru-RU" sz="3600" b="0" i="0" u="sng" dirty="0" smtClean="0">
                <a:solidFill>
                  <a:srgbClr val="00B050"/>
                </a:solidFill>
                <a:effectLst/>
                <a:latin typeface="Helvetica Neue"/>
              </a:rPr>
              <a:t>.Употребляйте белок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135" name="Picture 15" descr="бел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981" y="623216"/>
            <a:ext cx="4522214" cy="37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36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6972" y="775299"/>
            <a:ext cx="2890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4</a:t>
            </a:r>
            <a:r>
              <a:rPr lang="ru-RU" sz="3600" b="0" i="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.Пейте чай.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http://www.m0ri.com/images/d07928dbf2402e973564322ff5f0e1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22" y="2386283"/>
            <a:ext cx="4291710" cy="32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4072" y="1583140"/>
            <a:ext cx="34392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Всего 5 чашек горячего чая в день значительно укрепляют ваш организм. Из обыкновенного черного чая выделяются вещества, которые повышают активность кровяных клеток, ответственных за иммунитет организма. Стоит отметить, что все это относится только к качественным сортам чая.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435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evnews.info/____userfiles/zakaliv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34" y="1449421"/>
            <a:ext cx="3974596" cy="30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1182" y="57225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u="sng" dirty="0">
                <a:solidFill>
                  <a:srgbClr val="00B050"/>
                </a:solidFill>
                <a:latin typeface="Helvetica Neue"/>
              </a:rPr>
              <a:t>5</a:t>
            </a:r>
            <a:r>
              <a:rPr lang="ru-RU" sz="3600" b="0" i="0" u="sng" dirty="0" smtClean="0">
                <a:solidFill>
                  <a:srgbClr val="00B050"/>
                </a:solidFill>
                <a:effectLst/>
                <a:latin typeface="Helvetica Neue"/>
              </a:rPr>
              <a:t>. Закаляйтесь!</a:t>
            </a:r>
            <a:endParaRPr lang="ru-RU" sz="3600" b="0" i="0" dirty="0" smtClean="0">
              <a:solidFill>
                <a:srgbClr val="00B050"/>
              </a:solidFill>
              <a:effectLst/>
              <a:latin typeface="Helvetica Neue"/>
            </a:endParaRPr>
          </a:p>
          <a:p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6806" y="572258"/>
            <a:ext cx="3195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chemeClr val="accent2"/>
                </a:solidFill>
                <a:latin typeface="Helvetica Neue"/>
              </a:rPr>
              <a:t>6</a:t>
            </a:r>
            <a:r>
              <a:rPr lang="ru-RU" sz="3600" b="0" i="0" u="sng" dirty="0" smtClean="0">
                <a:solidFill>
                  <a:schemeClr val="accent2"/>
                </a:solidFill>
                <a:effectLst/>
                <a:latin typeface="Helvetica Neue"/>
              </a:rPr>
              <a:t>.Веселитесь!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174" name="Picture 6" descr="http://mediasubs.ru/group/uploads/ch/chistota-i-uyut-vashego-doma/image2/YTQxYjk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774" y="1449421"/>
            <a:ext cx="4045490" cy="30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28299" y="4992765"/>
            <a:ext cx="88437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Согласно исследованиям, люди, имеющие положительный эмоциональный стиль — счастливы, невозмутимы и полны энтузиазма, а также менее подвержены простудам. Веселье и здоровый образ жизни неотделимы друг от 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друга.</a:t>
            </a:r>
            <a:endParaRPr lang="ru-RU" sz="2000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6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7</a:t>
            </a:r>
            <a:r>
              <a:rPr lang="ru-RU" u="sng" dirty="0" smtClean="0"/>
              <a:t>.Не </a:t>
            </a:r>
            <a:r>
              <a:rPr lang="ru-RU" u="sng" dirty="0"/>
              <a:t>нервничайте!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345042" cy="388077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Длительный стресс наносит мощнейший удар по иммунитету. Повышая уровень негативных гормонов, он подавляет выделение гормонов, помогающих сохранить здоровье. Научившись бороться со стрессом, вы остановите поток лишних гормонов, которые как раз и делают </a:t>
            </a:r>
            <a:r>
              <a:rPr lang="ru-RU" sz="2000" dirty="0" smtClean="0"/>
              <a:t>человека</a:t>
            </a:r>
            <a:r>
              <a:rPr lang="ru-RU" sz="2000" dirty="0" smtClean="0"/>
              <a:t> толстым, раздражительным </a:t>
            </a:r>
            <a:r>
              <a:rPr lang="ru-RU" sz="2000" dirty="0"/>
              <a:t>и </a:t>
            </a:r>
            <a:r>
              <a:rPr lang="ru-RU" sz="2000" dirty="0" smtClean="0"/>
              <a:t>забывчивым.</a:t>
            </a:r>
            <a:endParaRPr lang="ru-RU" sz="2000" dirty="0"/>
          </a:p>
        </p:txBody>
      </p:sp>
      <p:pic>
        <p:nvPicPr>
          <p:cNvPr id="9218" name="Picture 2" descr="41dc9929d362f42656d287ff378151f2_fu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42649" b="-3777"/>
          <a:stretch/>
        </p:blipFill>
        <p:spPr bwMode="auto">
          <a:xfrm>
            <a:off x="5723861" y="1313548"/>
            <a:ext cx="3310957" cy="45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4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544" y="718782"/>
            <a:ext cx="2993914" cy="1320800"/>
          </a:xfrm>
        </p:spPr>
        <p:txBody>
          <a:bodyPr/>
          <a:lstStyle/>
          <a:p>
            <a:r>
              <a:rPr lang="ru-RU" u="sng" dirty="0" smtClean="0"/>
              <a:t>8</a:t>
            </a:r>
            <a:r>
              <a:rPr lang="ru-RU" u="sng" dirty="0" smtClean="0"/>
              <a:t>. </a:t>
            </a:r>
            <a:r>
              <a:rPr lang="ru-RU" u="sng" dirty="0"/>
              <a:t>Спите</a:t>
            </a:r>
            <a:endParaRPr lang="ru-RU" dirty="0"/>
          </a:p>
        </p:txBody>
      </p:sp>
      <p:pic>
        <p:nvPicPr>
          <p:cNvPr id="10242" name="Picture 2" descr="http://s008.radikal.ru/i304/1106/8f/b70ddf9b73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77" y="1587382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0125" y="1523385"/>
            <a:ext cx="4005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Helvetica Neue"/>
              </a:rPr>
              <a:t>Крепкий сон — один из лучших способов оставаться здоровым. Люди, которые спят по 7 — 8 часов, однозначно поступают правильно. А вот больше 8 часов спать не рекомендуется.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777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494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Решения и здоровье</vt:lpstr>
      <vt:lpstr>Слайд 2</vt:lpstr>
      <vt:lpstr>Слайд 3</vt:lpstr>
      <vt:lpstr>1. Занимайтесь спортом.</vt:lpstr>
      <vt:lpstr>2. Больше витаминов</vt:lpstr>
      <vt:lpstr>Слайд 6</vt:lpstr>
      <vt:lpstr>Слайд 7</vt:lpstr>
      <vt:lpstr>7.Не нервничайте!</vt:lpstr>
      <vt:lpstr>8. Спите</vt:lpstr>
      <vt:lpstr>9. Мойте руки!</vt:lpstr>
      <vt:lpstr>10. Посещайте баню(сауну)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1</dc:creator>
  <cp:lastModifiedBy>Вова</cp:lastModifiedBy>
  <cp:revision>9</cp:revision>
  <dcterms:created xsi:type="dcterms:W3CDTF">2014-04-08T07:11:28Z</dcterms:created>
  <dcterms:modified xsi:type="dcterms:W3CDTF">2015-10-06T15:53:53Z</dcterms:modified>
</cp:coreProperties>
</file>