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ms-powerpoint.presentation.macroEnabled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52" r:id="rId2"/>
    <p:sldId id="256" r:id="rId3"/>
    <p:sldId id="338" r:id="rId4"/>
    <p:sldId id="309" r:id="rId5"/>
    <p:sldId id="310" r:id="rId6"/>
    <p:sldId id="349" r:id="rId7"/>
    <p:sldId id="311" r:id="rId8"/>
    <p:sldId id="317" r:id="rId9"/>
    <p:sldId id="343" r:id="rId10"/>
    <p:sldId id="264" r:id="rId11"/>
    <p:sldId id="261" r:id="rId12"/>
    <p:sldId id="263" r:id="rId13"/>
    <p:sldId id="281" r:id="rId14"/>
    <p:sldId id="282" r:id="rId15"/>
    <p:sldId id="284" r:id="rId16"/>
    <p:sldId id="283" r:id="rId17"/>
    <p:sldId id="318" r:id="rId18"/>
    <p:sldId id="258" r:id="rId19"/>
    <p:sldId id="285" r:id="rId20"/>
    <p:sldId id="257" r:id="rId21"/>
    <p:sldId id="259" r:id="rId22"/>
    <p:sldId id="319" r:id="rId23"/>
    <p:sldId id="268" r:id="rId24"/>
    <p:sldId id="320" r:id="rId25"/>
    <p:sldId id="335" r:id="rId26"/>
    <p:sldId id="339" r:id="rId27"/>
    <p:sldId id="262" r:id="rId28"/>
    <p:sldId id="291" r:id="rId29"/>
    <p:sldId id="315" r:id="rId30"/>
    <p:sldId id="314" r:id="rId31"/>
    <p:sldId id="302" r:id="rId32"/>
    <p:sldId id="296" r:id="rId33"/>
    <p:sldId id="345" r:id="rId34"/>
    <p:sldId id="293" r:id="rId35"/>
    <p:sldId id="316" r:id="rId36"/>
    <p:sldId id="350" r:id="rId3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00"/>
    <a:srgbClr val="FF0066"/>
    <a:srgbClr val="AB1F2C"/>
    <a:srgbClr val="FCF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8" d="100"/>
          <a:sy n="108" d="100"/>
        </p:scale>
        <p:origin x="1704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8E9E81-8B4D-4EAD-AA5C-6861B036B2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010A57-3601-4CEA-9885-2D7C600223F3}" type="datetimeFigureOut">
              <a:rPr lang="ru-RU"/>
              <a:pPr>
                <a:defRPr/>
              </a:pPr>
              <a:t>31.08.2020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2DE054E-4A22-446C-BA09-EDD4553232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1FC385D-F55B-409C-BC98-76159FC30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ADD7903-B59E-4938-A85B-FF5B84F18B0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96235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FCD9DD6-DD5F-497A-BB58-C8BA427B0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2C11FE-B7F6-4194-9F8F-64591B963D9C}" type="datetimeFigureOut">
              <a:rPr lang="ru-RU"/>
              <a:pPr>
                <a:defRPr/>
              </a:pPr>
              <a:t>31.08.2020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DBE39BF-64DA-459F-BA9E-1665A69FB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21FE6B3-8904-42E8-BBAB-B342780F5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CAD80E4-F49C-4199-998B-E7A5F82E29F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303200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215B872-2F0A-426E-A787-FA7ED6C095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41B44F-63D3-463B-83D6-3CD0587FADC7}" type="datetimeFigureOut">
              <a:rPr lang="ru-RU"/>
              <a:pPr>
                <a:defRPr/>
              </a:pPr>
              <a:t>31.08.2020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8A381BC-3A94-45F9-956A-0390C799C7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2A0D4F4-F37E-4A4E-B196-88B8A3F5D2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B7F798-587A-4C55-872E-D9C2582C522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029947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>
  <p:cSld name="Заголовок и два объекта над текс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half" idx="3"/>
          </p:nvPr>
        </p:nvSpPr>
        <p:spPr>
          <a:xfrm>
            <a:off x="457200" y="3938588"/>
            <a:ext cx="8229600" cy="2187575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Дата 5">
            <a:extLst>
              <a:ext uri="{FF2B5EF4-FFF2-40B4-BE49-F238E27FC236}">
                <a16:creationId xmlns:a16="http://schemas.microsoft.com/office/drawing/2014/main" id="{FCC956E2-C537-4F0F-8893-84BCABEE33C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ижний колонтитул 6">
            <a:extLst>
              <a:ext uri="{FF2B5EF4-FFF2-40B4-BE49-F238E27FC236}">
                <a16:creationId xmlns:a16="http://schemas.microsoft.com/office/drawing/2014/main" id="{3801CE67-D332-41A1-9742-3DE790FAE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7">
            <a:extLst>
              <a:ext uri="{FF2B5EF4-FFF2-40B4-BE49-F238E27FC236}">
                <a16:creationId xmlns:a16="http://schemas.microsoft.com/office/drawing/2014/main" id="{80E28527-5622-4079-B155-17A45E5F1A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15DD1F7D-EA33-4871-84C2-F48484B3B44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5165410"/>
      </p:ext>
    </p:extLst>
  </p:cSld>
  <p:clrMapOvr>
    <a:masterClrMapping/>
  </p:clrMapOvr>
  <p:transition spd="slow">
    <p:wheel spokes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5315AC8-ECF4-4E17-9498-775850788A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B7D124A-B79E-4729-B4C6-970633FE2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FFBBDF-4D3B-4E2A-AFBA-68DEA8AEFD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fld id="{04740EBF-F72F-4D75-BF61-D16A71DCCCB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5608054"/>
      </p:ext>
    </p:extLst>
  </p:cSld>
  <p:clrMapOvr>
    <a:masterClrMapping/>
  </p:clrMapOvr>
  <p:transition spd="slow">
    <p:wheel spokes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3CB4333-F57C-4A59-9BE2-A747B1692A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6DC2F1-4C95-4353-8496-12A74A1A7922}" type="datetimeFigureOut">
              <a:rPr lang="ru-RU"/>
              <a:pPr>
                <a:defRPr/>
              </a:pPr>
              <a:t>31.08.2020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3000168-FAF7-4410-8D4B-C988F54BA5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6A34A95-7607-425C-A6FA-A6C1EEAF33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4FFB6C-F939-4EF5-9DD8-5C22E5A2230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096469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3428B7C-F1E1-4CD8-88ED-590633CD5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4E8082-FA74-4B51-B8B7-9523C335B1E9}" type="datetimeFigureOut">
              <a:rPr lang="ru-RU"/>
              <a:pPr>
                <a:defRPr/>
              </a:pPr>
              <a:t>31.08.2020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F2DC82-FAD5-458D-90C0-7C31A73B7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A79AF37-B708-45C2-850A-22F694407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2F0EFBC-8720-4FA8-92A9-C4DB1D9B371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6997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9D8E6D15-FC26-48ED-9945-DC27641EBC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8B0178-D367-42C5-81E5-1D4B22A350A3}" type="datetimeFigureOut">
              <a:rPr lang="ru-RU"/>
              <a:pPr>
                <a:defRPr/>
              </a:pPr>
              <a:t>31.08.2020</a:t>
            </a:fld>
            <a:endParaRPr lang="ru-RU" dirty="0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D3FCEEC4-2D31-4763-A7F8-B1BF1AD380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5F0990B3-AF37-4ECB-8EC3-02B3EEB54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DCB305-569B-42E6-8D4B-A8D381CF072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873504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>
            <a:extLst>
              <a:ext uri="{FF2B5EF4-FFF2-40B4-BE49-F238E27FC236}">
                <a16:creationId xmlns:a16="http://schemas.microsoft.com/office/drawing/2014/main" id="{BA4CD587-04C5-4D45-BA5D-DA2995E748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48FC1F-509D-432B-B772-12BD55F02193}" type="datetimeFigureOut">
              <a:rPr lang="ru-RU"/>
              <a:pPr>
                <a:defRPr/>
              </a:pPr>
              <a:t>31.08.2020</a:t>
            </a:fld>
            <a:endParaRPr lang="ru-RU" dirty="0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id="{749E8470-8A52-48E4-AA54-6808DB199E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>
            <a:extLst>
              <a:ext uri="{FF2B5EF4-FFF2-40B4-BE49-F238E27FC236}">
                <a16:creationId xmlns:a16="http://schemas.microsoft.com/office/drawing/2014/main" id="{B88DA6CE-06EA-4424-99A8-D062C5F41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725DD99-0C45-4598-8819-6E33DEF1D28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606043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>
            <a:extLst>
              <a:ext uri="{FF2B5EF4-FFF2-40B4-BE49-F238E27FC236}">
                <a16:creationId xmlns:a16="http://schemas.microsoft.com/office/drawing/2014/main" id="{CCB141CF-E2D7-4510-BC53-2E061FEE68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5E1F1F-DCE6-4CFA-BBBE-152B15BC6872}" type="datetimeFigureOut">
              <a:rPr lang="ru-RU"/>
              <a:pPr>
                <a:defRPr/>
              </a:pPr>
              <a:t>31.08.2020</a:t>
            </a:fld>
            <a:endParaRPr lang="ru-RU" dirty="0"/>
          </a:p>
        </p:txBody>
      </p:sp>
      <p:sp>
        <p:nvSpPr>
          <p:cNvPr id="4" name="Нижний колонтитул 4">
            <a:extLst>
              <a:ext uri="{FF2B5EF4-FFF2-40B4-BE49-F238E27FC236}">
                <a16:creationId xmlns:a16="http://schemas.microsoft.com/office/drawing/2014/main" id="{9EC6275A-FE4D-42CC-BF3F-FB989DFD13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>
            <a:extLst>
              <a:ext uri="{FF2B5EF4-FFF2-40B4-BE49-F238E27FC236}">
                <a16:creationId xmlns:a16="http://schemas.microsoft.com/office/drawing/2014/main" id="{06D7B919-FB30-4317-AD5E-6EC5A6B91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27E19F-9E3C-475A-A733-7538BE9026D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220441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>
            <a:extLst>
              <a:ext uri="{FF2B5EF4-FFF2-40B4-BE49-F238E27FC236}">
                <a16:creationId xmlns:a16="http://schemas.microsoft.com/office/drawing/2014/main" id="{0E6235BE-1073-4EEF-9389-2F3F3F29BA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ABF247-3632-4DE1-9283-5E3FF11B65AD}" type="datetimeFigureOut">
              <a:rPr lang="ru-RU"/>
              <a:pPr>
                <a:defRPr/>
              </a:pPr>
              <a:t>31.08.2020</a:t>
            </a:fld>
            <a:endParaRPr lang="ru-RU" dirty="0"/>
          </a:p>
        </p:txBody>
      </p:sp>
      <p:sp>
        <p:nvSpPr>
          <p:cNvPr id="3" name="Нижний колонтитул 4">
            <a:extLst>
              <a:ext uri="{FF2B5EF4-FFF2-40B4-BE49-F238E27FC236}">
                <a16:creationId xmlns:a16="http://schemas.microsoft.com/office/drawing/2014/main" id="{76E03CBD-2717-4FDC-9430-8DACD71DFC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>
            <a:extLst>
              <a:ext uri="{FF2B5EF4-FFF2-40B4-BE49-F238E27FC236}">
                <a16:creationId xmlns:a16="http://schemas.microsoft.com/office/drawing/2014/main" id="{D8378C42-FEE6-4FAC-92A3-DD6386E8E8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BD198B-364A-4EC3-A671-0C87FF70872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997725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62C2C52A-847A-4E1E-98FB-C2B8418DE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A75690-C4DA-4FFA-8025-27CF5747CC79}" type="datetimeFigureOut">
              <a:rPr lang="ru-RU"/>
              <a:pPr>
                <a:defRPr/>
              </a:pPr>
              <a:t>31.08.2020</a:t>
            </a:fld>
            <a:endParaRPr lang="ru-RU" dirty="0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628B1C48-E1F5-4886-A1C3-40508ABF35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4638A661-D1C9-44F2-8EF5-14182AB7DB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DBD2440-85F2-434A-A288-2C7501C3E4E4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703667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>
            <a:extLst>
              <a:ext uri="{FF2B5EF4-FFF2-40B4-BE49-F238E27FC236}">
                <a16:creationId xmlns:a16="http://schemas.microsoft.com/office/drawing/2014/main" id="{81A63584-0CAC-4BBC-9BF3-63AF4C2EFE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CCC1AA-57FD-43BD-8DF4-D9E22A5E98A3}" type="datetimeFigureOut">
              <a:rPr lang="ru-RU"/>
              <a:pPr>
                <a:defRPr/>
              </a:pPr>
              <a:t>31.08.2020</a:t>
            </a:fld>
            <a:endParaRPr lang="ru-RU" dirty="0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id="{2DE98D93-0117-4987-877C-31766F230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>
            <a:extLst>
              <a:ext uri="{FF2B5EF4-FFF2-40B4-BE49-F238E27FC236}">
                <a16:creationId xmlns:a16="http://schemas.microsoft.com/office/drawing/2014/main" id="{7A9FCA72-CE11-4D09-988C-0F4E3417B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83A0DA-A351-491A-820D-5FB5BDD69DE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24828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AB1F2C"/>
            </a:gs>
            <a:gs pos="30000">
              <a:srgbClr val="D49E6C"/>
            </a:gs>
            <a:gs pos="70000">
              <a:srgbClr val="A65528"/>
            </a:gs>
            <a:gs pos="100000">
              <a:srgbClr val="66301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>
            <a:extLst>
              <a:ext uri="{FF2B5EF4-FFF2-40B4-BE49-F238E27FC236}">
                <a16:creationId xmlns:a16="http://schemas.microsoft.com/office/drawing/2014/main" id="{E2015ED6-177E-43BD-8E11-ABEAACDCB8D6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1027" name="Текст 2">
            <a:extLst>
              <a:ext uri="{FF2B5EF4-FFF2-40B4-BE49-F238E27FC236}">
                <a16:creationId xmlns:a16="http://schemas.microsoft.com/office/drawing/2014/main" id="{2DB8AA11-5E56-4A51-B490-C6449B67D69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3D41303-5464-44EE-B50A-DCD29196C75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A66173C-279A-4A96-94BF-9CF8A6A92815}" type="datetimeFigureOut">
              <a:rPr lang="ru-RU"/>
              <a:pPr>
                <a:defRPr/>
              </a:pPr>
              <a:t>31.08.2020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BA18D37-7DE2-44DC-9D15-A05686B8AA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94B259-785A-4311-8170-CE07F32D3B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359ECCF1-94D2-4C07-B4AC-9097B673DDE2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5" r:id="rId5"/>
    <p:sldLayoutId id="2147483946" r:id="rId6"/>
    <p:sldLayoutId id="2147483947" r:id="rId7"/>
    <p:sldLayoutId id="2147483948" r:id="rId8"/>
    <p:sldLayoutId id="2147483949" r:id="rId9"/>
    <p:sldLayoutId id="2147483950" r:id="rId10"/>
    <p:sldLayoutId id="2147483951" r:id="rId11"/>
    <p:sldLayoutId id="2147483952" r:id="rId12"/>
    <p:sldLayoutId id="2147483953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E:\&#1042;&#1054;&#1042;\&#1084;&#1077;&#1090;&#1088;&#1086;&#1085;&#1086;&#1084;.mp3" TargetMode="Externa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&#1096;&#1082;&#1086;&#1083;&#1072;\&#1087;&#1088;&#1086;_&#1074;&#1086;&#1081;&#1085;&#1091;\&#1051;&#1077;&#1085;&#1080;&#1085;&#1075;&#1088;%20&#1084;&#1072;&#1083;&#1100;&#1095;&#1080;&#1096;&#1082;&#1080;%20&#1052;&#1079;&#1080;&#1091;&#1088;&#1080;.mp3" TargetMode="Externa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10" Type="http://schemas.openxmlformats.org/officeDocument/2006/relationships/image" Target="../media/image7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D:\&#1096;&#1082;&#1086;&#1083;&#1072;\&#1087;&#1088;&#1086;_&#1074;&#1086;&#1081;&#1085;&#1091;\&#1051;&#1077;&#1074;&#1080;&#1090;&#1072;&#1085;%20&#1055;&#1088;&#1086;&#1088;&#1099;&#1074;%20&#1073;&#1083;&#1086;&#1082;&#1072;&#1076;&#1099;.mp3" TargetMode="External"/><Relationship Id="rId6" Type="http://schemas.openxmlformats.org/officeDocument/2006/relationships/image" Target="../media/image7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63.jpeg"/><Relationship Id="rId4" Type="http://schemas.openxmlformats.org/officeDocument/2006/relationships/image" Target="../media/image6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7" Type="http://schemas.openxmlformats.org/officeDocument/2006/relationships/image" Target="../media/image76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jpeg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0.jpeg"/><Relationship Id="rId4" Type="http://schemas.openxmlformats.org/officeDocument/2006/relationships/image" Target="../media/image79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13" Type="http://schemas.openxmlformats.org/officeDocument/2006/relationships/image" Target="../media/image91.jpeg"/><Relationship Id="rId18" Type="http://schemas.openxmlformats.org/officeDocument/2006/relationships/image" Target="../media/image96.jpeg"/><Relationship Id="rId3" Type="http://schemas.openxmlformats.org/officeDocument/2006/relationships/image" Target="../media/image81.jpeg"/><Relationship Id="rId21" Type="http://schemas.openxmlformats.org/officeDocument/2006/relationships/image" Target="../media/image16.png"/><Relationship Id="rId7" Type="http://schemas.openxmlformats.org/officeDocument/2006/relationships/image" Target="../media/image85.jpeg"/><Relationship Id="rId12" Type="http://schemas.openxmlformats.org/officeDocument/2006/relationships/image" Target="../media/image90.jpeg"/><Relationship Id="rId17" Type="http://schemas.openxmlformats.org/officeDocument/2006/relationships/image" Target="../media/image95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94.jpeg"/><Relationship Id="rId20" Type="http://schemas.openxmlformats.org/officeDocument/2006/relationships/image" Target="../media/image98.jpeg"/><Relationship Id="rId1" Type="http://schemas.openxmlformats.org/officeDocument/2006/relationships/audio" Target="file:///E:\&#1042;&#1054;&#1042;\&#1076;&#1077;&#1085;&#1100;%20&#1087;&#1086;&#1073;&#1077;&#1076;&#1099;.mp3" TargetMode="External"/><Relationship Id="rId6" Type="http://schemas.openxmlformats.org/officeDocument/2006/relationships/image" Target="../media/image84.jpeg"/><Relationship Id="rId11" Type="http://schemas.openxmlformats.org/officeDocument/2006/relationships/image" Target="../media/image89.jpeg"/><Relationship Id="rId5" Type="http://schemas.openxmlformats.org/officeDocument/2006/relationships/image" Target="../media/image83.jpeg"/><Relationship Id="rId15" Type="http://schemas.openxmlformats.org/officeDocument/2006/relationships/image" Target="../media/image93.jpeg"/><Relationship Id="rId10" Type="http://schemas.openxmlformats.org/officeDocument/2006/relationships/image" Target="../media/image88.jpeg"/><Relationship Id="rId19" Type="http://schemas.openxmlformats.org/officeDocument/2006/relationships/image" Target="../media/image97.jpeg"/><Relationship Id="rId4" Type="http://schemas.openxmlformats.org/officeDocument/2006/relationships/image" Target="../media/image82.jpeg"/><Relationship Id="rId9" Type="http://schemas.openxmlformats.org/officeDocument/2006/relationships/image" Target="../media/image87.jpeg"/><Relationship Id="rId14" Type="http://schemas.openxmlformats.org/officeDocument/2006/relationships/image" Target="../media/image92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slideLayout" Target="../slideLayouts/slideLayout2.xml"/><Relationship Id="rId1" Type="http://schemas.openxmlformats.org/officeDocument/2006/relationships/audio" Target="file:///E:\&#1042;&#1054;&#1042;\12%20&#1046;&#1091;&#1088;&#1072;&#1074;&#1083;&#1080;.mp3" TargetMode="External"/><Relationship Id="rId5" Type="http://schemas.openxmlformats.org/officeDocument/2006/relationships/image" Target="../media/image16.png"/><Relationship Id="rId4" Type="http://schemas.openxmlformats.org/officeDocument/2006/relationships/image" Target="../media/image10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E:\&#1042;&#1054;&#1042;\&#1084;&#1077;&#1090;&#1088;&#1086;&#1085;&#1086;&#1084;.mp3" TargetMode="External"/><Relationship Id="rId4" Type="http://schemas.openxmlformats.org/officeDocument/2006/relationships/image" Target="../media/image1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2.xml"/><Relationship Id="rId1" Type="http://schemas.openxmlformats.org/officeDocument/2006/relationships/video" Target="V1A.AVI" TargetMode="External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audio1.wav"/><Relationship Id="rId1" Type="http://schemas.openxmlformats.org/officeDocument/2006/relationships/audio" Target="z_air_alarm.mp3" TargetMode="Externa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slideLayout" Target="../slideLayouts/slideLayout4.xml"/><Relationship Id="rId1" Type="http://schemas.openxmlformats.org/officeDocument/2006/relationships/audio" Target="file:///E:\&#1042;&#1054;&#1042;\&#1074;&#1089;&#1090;&#1072;&#1074;&#1072;&#1081;,%20&#1089;&#1090;&#1088;&#1072;&#1085;&#1072;.mp3" TargetMode="Externa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Relationship Id="rId9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Содержимое 2">
            <a:extLst>
              <a:ext uri="{FF2B5EF4-FFF2-40B4-BE49-F238E27FC236}">
                <a16:creationId xmlns:a16="http://schemas.microsoft.com/office/drawing/2014/main" id="{9CEDD14B-23AC-4C75-B4DE-102B61BB71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Font typeface="Arial" panose="020B0604020202020204" pitchFamily="34" charset="0"/>
              <a:buNone/>
            </a:pPr>
            <a:r>
              <a:rPr lang="ru-RU" altLang="ru-RU" sz="4400" b="1">
                <a:solidFill>
                  <a:srgbClr val="990000"/>
                </a:solidFill>
              </a:rPr>
              <a:t>ПОКЛОНИМСЯ </a:t>
            </a:r>
          </a:p>
          <a:p>
            <a:pPr algn="ctr">
              <a:buFont typeface="Arial" panose="020B0604020202020204" pitchFamily="34" charset="0"/>
              <a:buNone/>
            </a:pPr>
            <a:r>
              <a:rPr lang="ru-RU" altLang="ru-RU" sz="4400" b="1">
                <a:solidFill>
                  <a:srgbClr val="990000"/>
                </a:solidFill>
              </a:rPr>
              <a:t>ВЕЛИКИМ ТЕМ ГОДАМ…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Заголовок 1">
            <a:extLst>
              <a:ext uri="{FF2B5EF4-FFF2-40B4-BE49-F238E27FC236}">
                <a16:creationId xmlns:a16="http://schemas.microsoft.com/office/drawing/2014/main" id="{A79B91A3-3045-4EBD-8EA2-182708092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7188" y="274638"/>
            <a:ext cx="8686800" cy="1143000"/>
          </a:xfrm>
        </p:spPr>
        <p:txBody>
          <a:bodyPr/>
          <a:lstStyle/>
          <a:p>
            <a:pPr eaLnBrk="1" hangingPunct="1"/>
            <a:r>
              <a:rPr lang="ru-RU" altLang="ru-RU" sz="3600" b="1">
                <a:solidFill>
                  <a:srgbClr val="990000"/>
                </a:solidFill>
              </a:rPr>
              <a:t>Во время налета фашистской авиации</a:t>
            </a:r>
          </a:p>
        </p:txBody>
      </p:sp>
      <p:pic>
        <p:nvPicPr>
          <p:cNvPr id="15363" name="Picture 4" descr="фото- дети">
            <a:extLst>
              <a:ext uri="{FF2B5EF4-FFF2-40B4-BE49-F238E27FC236}">
                <a16:creationId xmlns:a16="http://schemas.microsoft.com/office/drawing/2014/main" id="{C1E75EE8-4807-4658-92E8-B528A326FC0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390650" y="1766888"/>
            <a:ext cx="6362700" cy="4191000"/>
          </a:xfr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9CB88A-80D1-4419-8490-1F8E5DF2C9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3200" b="1">
                <a:solidFill>
                  <a:srgbClr val="990000"/>
                </a:solidFill>
              </a:rPr>
              <a:t>Ничего не может быть страшнее смерти детей, даже на войне.</a:t>
            </a:r>
          </a:p>
        </p:txBody>
      </p:sp>
      <p:pic>
        <p:nvPicPr>
          <p:cNvPr id="15363" name="Picture 4" descr="смерть детей на войне фото">
            <a:extLst>
              <a:ext uri="{FF2B5EF4-FFF2-40B4-BE49-F238E27FC236}">
                <a16:creationId xmlns:a16="http://schemas.microsoft.com/office/drawing/2014/main" id="{5EE8645F-C052-44A4-8583-1DAB62EBACE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04875" y="1719263"/>
            <a:ext cx="7334250" cy="428625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958B736-E9C7-4C24-9812-7504859B1F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63" y="285750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ru-RU" sz="3200" b="1">
                <a:solidFill>
                  <a:srgbClr val="990000"/>
                </a:solidFill>
              </a:rPr>
              <a:t>Миллионы детей прошли через немецкие концлагеря.</a:t>
            </a:r>
          </a:p>
        </p:txBody>
      </p:sp>
      <p:pic>
        <p:nvPicPr>
          <p:cNvPr id="16387" name="Picture 4" descr="дети в концлагере">
            <a:extLst>
              <a:ext uri="{FF2B5EF4-FFF2-40B4-BE49-F238E27FC236}">
                <a16:creationId xmlns:a16="http://schemas.microsoft.com/office/drawing/2014/main" id="{75EB5CED-1B25-47DC-A1DF-940A2D8C72B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42938" y="1812925"/>
            <a:ext cx="7858125" cy="4402138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2A61783A-6125-4D74-85B8-21ABB5A6CE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6000" b="1">
                <a:latin typeface="Times New Roman" panose="02020603050405020304" pitchFamily="18" charset="0"/>
              </a:rPr>
              <a:t>    Леня Голиков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CA1E7E81-7B1B-495D-845A-9433D44DB98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643313" y="2357438"/>
            <a:ext cx="5214937" cy="24288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800"/>
              <a:t>  		     2 апреля 1944 года был опубликован указ Президиума Верховного Совета СССР о присвоении пионеру-партизану Лене Голикову звание Героя Советского Союза.</a:t>
            </a:r>
          </a:p>
        </p:txBody>
      </p:sp>
      <p:pic>
        <p:nvPicPr>
          <p:cNvPr id="18436" name="Picture 5" descr="golikov">
            <a:extLst>
              <a:ext uri="{FF2B5EF4-FFF2-40B4-BE49-F238E27FC236}">
                <a16:creationId xmlns:a16="http://schemas.microsoft.com/office/drawing/2014/main" id="{6A083BEA-8B3C-414D-9087-B2E49D59B9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88" y="1643063"/>
            <a:ext cx="2857500" cy="3786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3775D9C1-025C-41DD-86C6-6468388EA26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b="1"/>
              <a:t>          </a:t>
            </a:r>
            <a:r>
              <a:rPr lang="ru-RU" altLang="ru-RU" b="1">
                <a:latin typeface="Times New Roman" panose="02020603050405020304" pitchFamily="18" charset="0"/>
              </a:rPr>
              <a:t>ВАЛЯ КОТИК</a:t>
            </a:r>
          </a:p>
        </p:txBody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F75A6064-3F97-4905-9F3E-0013BBABC7A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143250" y="1643063"/>
            <a:ext cx="5543550" cy="4881562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000"/>
              <a:t>      </a:t>
            </a:r>
            <a:r>
              <a:rPr lang="ru-RU" altLang="ru-RU" sz="2400"/>
              <a:t>Родился 11 февраля 1930 года. 	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400"/>
              <a:t>     Учился в школе №4 города Шепетовки, был признанным  вожаком пионеров, 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400"/>
              <a:t> 	своих  ровесников. 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400"/>
              <a:t>     Пионер, которому только-только исполнилось   четырнадцать лет, сражался плечом к плечу со взрослыми, освобождая родную землю.   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400"/>
              <a:t>     Валя Котик погиб как герой, и Родина посмертно удостоила его званием Героя Советского Союза. </a:t>
            </a:r>
          </a:p>
        </p:txBody>
      </p:sp>
      <p:pic>
        <p:nvPicPr>
          <p:cNvPr id="19460" name="Picture 6" descr="pk_017">
            <a:extLst>
              <a:ext uri="{FF2B5EF4-FFF2-40B4-BE49-F238E27FC236}">
                <a16:creationId xmlns:a16="http://schemas.microsoft.com/office/drawing/2014/main" id="{C81FA1FF-7EBA-4C80-BBD1-AA50FEB17C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500188"/>
            <a:ext cx="2801937" cy="335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B4220739-F440-4ACC-A4F9-F6F811CD08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 sz="6000" b="1">
                <a:latin typeface="Times New Roman" panose="02020603050405020304" pitchFamily="18" charset="0"/>
              </a:rPr>
              <a:t>         Марат Казей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DD215F6B-BCDF-48AB-A07E-6E5069486CB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786188" y="1643063"/>
            <a:ext cx="5143500" cy="3000375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000"/>
              <a:t>    Мальчик участвовал в боях и проявлял отвагу.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000"/>
              <a:t>    Марат погиб в бою. Сражался до последнего патрона, а когда у него осталась лишь одна граната, подпустил врагов поближе и взорвал их... и себя.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000"/>
              <a:t>    За мужество и отвагу пионер Марат Казей был удостоен звания Героя Советского Союза. В городе Минске поставлен памятник юному герою.</a:t>
            </a:r>
          </a:p>
          <a:p>
            <a:pPr eaLnBrk="1" hangingPunct="1">
              <a:lnSpc>
                <a:spcPct val="80000"/>
              </a:lnSpc>
            </a:pPr>
            <a:endParaRPr lang="ru-RU" altLang="ru-RU" sz="2000"/>
          </a:p>
        </p:txBody>
      </p:sp>
      <p:pic>
        <p:nvPicPr>
          <p:cNvPr id="20484" name="Picture 4" descr="pk_077">
            <a:extLst>
              <a:ext uri="{FF2B5EF4-FFF2-40B4-BE49-F238E27FC236}">
                <a16:creationId xmlns:a16="http://schemas.microsoft.com/office/drawing/2014/main" id="{D3F9A47C-DFA5-4D61-9918-8849B5FE88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1428750"/>
            <a:ext cx="3273425" cy="364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rgbClr val="8488C4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>
            <a:extLst>
              <a:ext uri="{FF2B5EF4-FFF2-40B4-BE49-F238E27FC236}">
                <a16:creationId xmlns:a16="http://schemas.microsoft.com/office/drawing/2014/main" id="{81010878-539A-41A4-9974-17DF110A1C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ru-RU" altLang="ru-RU"/>
              <a:t>         </a:t>
            </a:r>
            <a:r>
              <a:rPr lang="ru-RU" altLang="ru-RU" b="1">
                <a:latin typeface="Times New Roman" panose="02020603050405020304" pitchFamily="18" charset="0"/>
              </a:rPr>
              <a:t>ЗИНА ПОРТНОВА</a:t>
            </a:r>
          </a:p>
        </p:txBody>
      </p:sp>
      <p:sp>
        <p:nvSpPr>
          <p:cNvPr id="21507" name="Rectangle 3">
            <a:extLst>
              <a:ext uri="{FF2B5EF4-FFF2-40B4-BE49-F238E27FC236}">
                <a16:creationId xmlns:a16="http://schemas.microsoft.com/office/drawing/2014/main" id="{EB206160-11CA-48F8-A123-7E5CAAF92EF8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100513" y="1428750"/>
            <a:ext cx="4757737" cy="4595813"/>
          </a:xfrm>
        </p:spPr>
        <p:txBody>
          <a:bodyPr/>
          <a:lstStyle/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400"/>
              <a:t>   				</a:t>
            </a:r>
          </a:p>
          <a:p>
            <a:pPr eaLnBrk="1" hangingPunct="1">
              <a:lnSpc>
                <a:spcPct val="80000"/>
              </a:lnSpc>
              <a:buFont typeface="Wingdings" panose="05000000000000000000" pitchFamily="2" charset="2"/>
              <a:buNone/>
            </a:pPr>
            <a:r>
              <a:rPr lang="ru-RU" altLang="ru-RU" sz="2400"/>
              <a:t>     В декабре 1943 года девочку схватили фашисты и пытали. Ответом врагу было молчание Зины.   Отважная юная пионерка была зверски замучена, но до последней минуты оставалась стойкой, мужественной, несгибаемой. И Родина посмертно отметила ее подвиг высшим своим званием - Героя Советского Союза. </a:t>
            </a:r>
          </a:p>
          <a:p>
            <a:pPr eaLnBrk="1" hangingPunct="1">
              <a:lnSpc>
                <a:spcPct val="80000"/>
              </a:lnSpc>
            </a:pPr>
            <a:endParaRPr lang="ru-RU" altLang="ru-RU" sz="2400"/>
          </a:p>
        </p:txBody>
      </p:sp>
      <p:pic>
        <p:nvPicPr>
          <p:cNvPr id="21508" name="Picture 4" descr="pp_058">
            <a:extLst>
              <a:ext uri="{FF2B5EF4-FFF2-40B4-BE49-F238E27FC236}">
                <a16:creationId xmlns:a16="http://schemas.microsoft.com/office/drawing/2014/main" id="{C2A0F953-EEEE-485C-9ACF-4A2F8B4C0E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" y="1428750"/>
            <a:ext cx="3851275" cy="428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rgbClr val="000082"/>
            </a:gs>
            <a:gs pos="30000">
              <a:srgbClr val="66008F"/>
            </a:gs>
            <a:gs pos="64999">
              <a:srgbClr val="BA0066"/>
            </a:gs>
            <a:gs pos="89999">
              <a:srgbClr val="FF0000"/>
            </a:gs>
            <a:gs pos="100000">
              <a:srgbClr val="FF8200"/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>
            <a:extLst>
              <a:ext uri="{FF2B5EF4-FFF2-40B4-BE49-F238E27FC236}">
                <a16:creationId xmlns:a16="http://schemas.microsoft.com/office/drawing/2014/main" id="{CB899D67-8A88-49BF-9338-88B6F65F75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63" y="1357313"/>
            <a:ext cx="5286375" cy="3214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7" name="Заголовок 1">
            <a:extLst>
              <a:ext uri="{FF2B5EF4-FFF2-40B4-BE49-F238E27FC236}">
                <a16:creationId xmlns:a16="http://schemas.microsoft.com/office/drawing/2014/main" id="{6DF79E0B-1C17-40A0-B415-3AD2650BB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71438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ru-RU">
                <a:solidFill>
                  <a:schemeClr val="bg1"/>
                </a:solidFill>
              </a:rPr>
              <a:t>Блокадный Ленинград</a:t>
            </a:r>
          </a:p>
        </p:txBody>
      </p:sp>
      <p:pic>
        <p:nvPicPr>
          <p:cNvPr id="8" name="метроном.mp3">
            <a:hlinkClick r:id="" action="ppaction://media"/>
            <a:extLst>
              <a:ext uri="{FF2B5EF4-FFF2-40B4-BE49-F238E27FC236}">
                <a16:creationId xmlns:a16="http://schemas.microsoft.com/office/drawing/2014/main" id="{BDD7E8AE-4294-43E0-9DC4-AD31EF8A1E76}"/>
              </a:ext>
            </a:extLst>
          </p:cNvPr>
          <p:cNvPicPr>
            <a:picLocks noGrp="1" noRot="1" noChangeAspect="1"/>
          </p:cNvPicPr>
          <p:nvPr>
            <p:ph idx="1"/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1500" y="357188"/>
            <a:ext cx="304800" cy="304800"/>
          </a:xfrm>
        </p:spPr>
      </p:pic>
      <p:pic>
        <p:nvPicPr>
          <p:cNvPr id="32772" name="Рисунок 3">
            <a:extLst>
              <a:ext uri="{FF2B5EF4-FFF2-40B4-BE49-F238E27FC236}">
                <a16:creationId xmlns:a16="http://schemas.microsoft.com/office/drawing/2014/main" id="{39D96D94-723B-4E82-BB6D-4D1F63898B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214438"/>
            <a:ext cx="6819900" cy="464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3">
            <a:extLst>
              <a:ext uri="{FF2B5EF4-FFF2-40B4-BE49-F238E27FC236}">
                <a16:creationId xmlns:a16="http://schemas.microsoft.com/office/drawing/2014/main" id="{BD9355B7-67F1-4E8A-BD41-CD89E7E09C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25" y="1357313"/>
            <a:ext cx="5940425" cy="407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37D8587B-444E-476E-AC64-9B0B39B552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1214438"/>
            <a:ext cx="8234362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5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27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7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16">
                <p:cTn id="38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150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rgbClr val="000082"/>
            </a:gs>
            <a:gs pos="30000">
              <a:srgbClr val="66008F"/>
            </a:gs>
            <a:gs pos="64999">
              <a:srgbClr val="BA0066"/>
            </a:gs>
            <a:gs pos="89999">
              <a:srgbClr val="FF0000"/>
            </a:gs>
            <a:gs pos="100000">
              <a:srgbClr val="FF8200"/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Заголовок 1">
            <a:extLst>
              <a:ext uri="{FF2B5EF4-FFF2-40B4-BE49-F238E27FC236}">
                <a16:creationId xmlns:a16="http://schemas.microsoft.com/office/drawing/2014/main" id="{DB3CA451-4F0C-451F-8D24-68DD7146C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/>
          </a:p>
        </p:txBody>
      </p:sp>
      <p:pic>
        <p:nvPicPr>
          <p:cNvPr id="6" name="Picture 3">
            <a:extLst>
              <a:ext uri="{FF2B5EF4-FFF2-40B4-BE49-F238E27FC236}">
                <a16:creationId xmlns:a16="http://schemas.microsoft.com/office/drawing/2014/main" id="{F9BDACEA-EE1D-4FB6-8945-C5B63618FE8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7188" y="500063"/>
            <a:ext cx="3857625" cy="3533775"/>
          </a:xfrm>
          <a:noFill/>
        </p:spPr>
      </p:pic>
      <p:pic>
        <p:nvPicPr>
          <p:cNvPr id="33796" name="Picture 6" descr="фото ленинград 2">
            <a:extLst>
              <a:ext uri="{FF2B5EF4-FFF2-40B4-BE49-F238E27FC236}">
                <a16:creationId xmlns:a16="http://schemas.microsoft.com/office/drawing/2014/main" id="{5021972C-C167-45D9-B77E-BAA979937A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1700213"/>
            <a:ext cx="3638550" cy="4586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E304D557-E1B0-4689-8FAF-285DFF5560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8750" y="1928813"/>
            <a:ext cx="3643313" cy="457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33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rgbClr val="000082"/>
            </a:gs>
            <a:gs pos="30000">
              <a:srgbClr val="66008F"/>
            </a:gs>
            <a:gs pos="64999">
              <a:srgbClr val="BA0066"/>
            </a:gs>
            <a:gs pos="89999">
              <a:srgbClr val="FF0000"/>
            </a:gs>
            <a:gs pos="100000">
              <a:srgbClr val="FF8200"/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>
            <a:extLst>
              <a:ext uri="{FF2B5EF4-FFF2-40B4-BE49-F238E27FC236}">
                <a16:creationId xmlns:a16="http://schemas.microsoft.com/office/drawing/2014/main" id="{2518004F-FA11-447E-90A1-BB11A8C441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/>
          </a:p>
        </p:txBody>
      </p:sp>
      <p:pic>
        <p:nvPicPr>
          <p:cNvPr id="37891" name="Содержимое 3">
            <a:extLst>
              <a:ext uri="{FF2B5EF4-FFF2-40B4-BE49-F238E27FC236}">
                <a16:creationId xmlns:a16="http://schemas.microsoft.com/office/drawing/2014/main" id="{D60F993C-9948-4595-831F-9AF92A6FCAC9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214313"/>
            <a:ext cx="4762500" cy="2933700"/>
          </a:xfrm>
        </p:spPr>
      </p:pic>
      <p:pic>
        <p:nvPicPr>
          <p:cNvPr id="37892" name="Рисунок 4">
            <a:extLst>
              <a:ext uri="{FF2B5EF4-FFF2-40B4-BE49-F238E27FC236}">
                <a16:creationId xmlns:a16="http://schemas.microsoft.com/office/drawing/2014/main" id="{193A8664-5C35-4B55-8164-58B1334346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575" y="1143000"/>
            <a:ext cx="5940425" cy="390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3">
            <a:extLst>
              <a:ext uri="{FF2B5EF4-FFF2-40B4-BE49-F238E27FC236}">
                <a16:creationId xmlns:a16="http://schemas.microsoft.com/office/drawing/2014/main" id="{B119BB26-F639-49D6-ACCE-F482868E7E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643063"/>
            <a:ext cx="7143750" cy="521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2CB8C5C5-9DA6-42DB-808B-3B1FE8AD45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1213" y="1500188"/>
            <a:ext cx="5792787" cy="4214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18A7F28F-0E34-4EA7-AD1B-B39F282283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928688"/>
            <a:ext cx="3571875" cy="261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0FF72D73-B727-4721-8A87-464C8DC226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1071563"/>
            <a:ext cx="7143750" cy="464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Содержимое 3">
            <a:extLst>
              <a:ext uri="{FF2B5EF4-FFF2-40B4-BE49-F238E27FC236}">
                <a16:creationId xmlns:a16="http://schemas.microsoft.com/office/drawing/2014/main" id="{2A039230-2116-4156-9A2F-E0034F9F0375}"/>
              </a:ext>
            </a:extLst>
          </p:cNvPr>
          <p:cNvPicPr>
            <a:picLocks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571500"/>
            <a:ext cx="6929438" cy="585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Ленингр мальчишки Мзиури.mp3">
            <a:hlinkClick r:id="" action="ppaction://media"/>
            <a:extLst>
              <a:ext uri="{FF2B5EF4-FFF2-40B4-BE49-F238E27FC236}">
                <a16:creationId xmlns:a16="http://schemas.microsoft.com/office/drawing/2014/main" id="{C1B483E5-E0A9-442D-9C9E-BB457A5ECF81}"/>
              </a:ext>
            </a:extLst>
          </p:cNvPr>
          <p:cNvPicPr>
            <a:picLocks noRot="1" noChangeAspect="1"/>
          </p:cNvPicPr>
          <p:nvPr>
            <a:audioFile r:link="rId1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6143625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78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78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 nodeType="clickPar">
                      <p:stCondLst>
                        <p:cond delay="0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90080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audio>
              <p:cMediaNode>
                <p:cTn id="5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rgbClr val="000082"/>
            </a:gs>
            <a:gs pos="30000">
              <a:srgbClr val="66008F"/>
            </a:gs>
            <a:gs pos="64999">
              <a:srgbClr val="BA0066"/>
            </a:gs>
            <a:gs pos="89999">
              <a:srgbClr val="FF0000"/>
            </a:gs>
            <a:gs pos="100000">
              <a:srgbClr val="FF8200"/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>
            <a:extLst>
              <a:ext uri="{FF2B5EF4-FFF2-40B4-BE49-F238E27FC236}">
                <a16:creationId xmlns:a16="http://schemas.microsoft.com/office/drawing/2014/main" id="{59970955-3B67-41F9-A202-2C642531A0B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56247B-E9E4-4581-B63F-1E2F1D41485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dirty="0"/>
          </a:p>
        </p:txBody>
      </p:sp>
      <p:pic>
        <p:nvPicPr>
          <p:cNvPr id="4" name="Picture 4" descr="sk317">
            <a:extLst>
              <a:ext uri="{FF2B5EF4-FFF2-40B4-BE49-F238E27FC236}">
                <a16:creationId xmlns:a16="http://schemas.microsoft.com/office/drawing/2014/main" id="{CE2ABC6C-3105-4600-A733-71548CC991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263" y="971550"/>
            <a:ext cx="7229475" cy="4914900"/>
          </a:xfrm>
          <a:prstGeom prst="rect">
            <a:avLst/>
          </a:prstGeom>
          <a:noFill/>
          <a:ln w="38100">
            <a:solidFill>
              <a:srgbClr val="CC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rgbClr val="000082"/>
            </a:gs>
            <a:gs pos="30000">
              <a:srgbClr val="66008F"/>
            </a:gs>
            <a:gs pos="64999">
              <a:srgbClr val="BA0066"/>
            </a:gs>
            <a:gs pos="89999">
              <a:srgbClr val="FF0000"/>
            </a:gs>
            <a:gs pos="100000">
              <a:srgbClr val="FF8200"/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>
            <a:extLst>
              <a:ext uri="{FF2B5EF4-FFF2-40B4-BE49-F238E27FC236}">
                <a16:creationId xmlns:a16="http://schemas.microsoft.com/office/drawing/2014/main" id="{33EFC1F6-ACA4-489A-8F2B-C04239B1A3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/>
          </a:p>
        </p:txBody>
      </p:sp>
      <p:pic>
        <p:nvPicPr>
          <p:cNvPr id="31747" name="Picture 4" descr="дети войны фото">
            <a:extLst>
              <a:ext uri="{FF2B5EF4-FFF2-40B4-BE49-F238E27FC236}">
                <a16:creationId xmlns:a16="http://schemas.microsoft.com/office/drawing/2014/main" id="{8AC2802E-B8CB-406A-905D-60FB82700EA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00063" y="642938"/>
            <a:ext cx="4073525" cy="3857625"/>
          </a:xfrm>
        </p:spPr>
      </p:pic>
      <p:pic>
        <p:nvPicPr>
          <p:cNvPr id="31748" name="Picture 2">
            <a:extLst>
              <a:ext uri="{FF2B5EF4-FFF2-40B4-BE49-F238E27FC236}">
                <a16:creationId xmlns:a16="http://schemas.microsoft.com/office/drawing/2014/main" id="{8D36EBE5-38FD-4AF5-AA11-A55432688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125" y="642938"/>
            <a:ext cx="5648325" cy="3800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фото ленинград 1">
            <a:extLst>
              <a:ext uri="{FF2B5EF4-FFF2-40B4-BE49-F238E27FC236}">
                <a16:creationId xmlns:a16="http://schemas.microsoft.com/office/drawing/2014/main" id="{7F73A5A6-2CB2-4E1B-B95A-5B6BFF77B9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1143000"/>
            <a:ext cx="3786188" cy="5214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3EDBF996-7A66-4A12-8ADC-07578CA5C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785813"/>
            <a:ext cx="8572500" cy="580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1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1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rgbClr val="000082"/>
            </a:gs>
            <a:gs pos="30000">
              <a:srgbClr val="66008F"/>
            </a:gs>
            <a:gs pos="64999">
              <a:srgbClr val="BA0066"/>
            </a:gs>
            <a:gs pos="89999">
              <a:srgbClr val="FF0000"/>
            </a:gs>
            <a:gs pos="100000">
              <a:srgbClr val="FF8200"/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>
            <a:extLst>
              <a:ext uri="{FF2B5EF4-FFF2-40B4-BE49-F238E27FC236}">
                <a16:creationId xmlns:a16="http://schemas.microsoft.com/office/drawing/2014/main" id="{9662BD42-2DEF-49DC-9986-102E4C03B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/>
          </a:p>
        </p:txBody>
      </p:sp>
      <p:pic>
        <p:nvPicPr>
          <p:cNvPr id="26627" name="Picture 4" descr="таня савичева">
            <a:extLst>
              <a:ext uri="{FF2B5EF4-FFF2-40B4-BE49-F238E27FC236}">
                <a16:creationId xmlns:a16="http://schemas.microsoft.com/office/drawing/2014/main" id="{DF5E2E9D-B7E0-4B84-8F2A-8BE18A24B8B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8538" y="1600200"/>
            <a:ext cx="7146925" cy="4525963"/>
          </a:xfr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6" name="Picture 4">
            <a:extLst>
              <a:ext uri="{FF2B5EF4-FFF2-40B4-BE49-F238E27FC236}">
                <a16:creationId xmlns:a16="http://schemas.microsoft.com/office/drawing/2014/main" id="{7F5AEF79-F806-498A-92BE-352D2EE506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88" y="2071688"/>
            <a:ext cx="2809875" cy="400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Заголовок 1">
            <a:extLst>
              <a:ext uri="{FF2B5EF4-FFF2-40B4-BE49-F238E27FC236}">
                <a16:creationId xmlns:a16="http://schemas.microsoft.com/office/drawing/2014/main" id="{949018DA-3866-4D4C-B82D-50B460E36B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/>
          </a:p>
        </p:txBody>
      </p:sp>
      <p:pic>
        <p:nvPicPr>
          <p:cNvPr id="44035" name="Picture 2">
            <a:extLst>
              <a:ext uri="{FF2B5EF4-FFF2-40B4-BE49-F238E27FC236}">
                <a16:creationId xmlns:a16="http://schemas.microsoft.com/office/drawing/2014/main" id="{E58A6D85-EF09-4B85-BEA9-CC3D497F2B5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8625" y="571500"/>
            <a:ext cx="8143875" cy="5857875"/>
          </a:xfrm>
          <a:noFill/>
        </p:spPr>
      </p:pic>
      <p:pic>
        <p:nvPicPr>
          <p:cNvPr id="5" name="Рисунок 3">
            <a:extLst>
              <a:ext uri="{FF2B5EF4-FFF2-40B4-BE49-F238E27FC236}">
                <a16:creationId xmlns:a16="http://schemas.microsoft.com/office/drawing/2014/main" id="{9B3F7F38-5D49-4505-9A35-0CCAC3D415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428750"/>
            <a:ext cx="5940425" cy="38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Левитан Прорыв блокады.mp3">
            <a:hlinkClick r:id="" action="ppaction://media"/>
            <a:extLst>
              <a:ext uri="{FF2B5EF4-FFF2-40B4-BE49-F238E27FC236}">
                <a16:creationId xmlns:a16="http://schemas.microsoft.com/office/drawing/2014/main" id="{18A30D53-962E-4FB3-86CE-481E797DD49E}"/>
              </a:ext>
            </a:extLst>
          </p:cNvPr>
          <p:cNvPicPr>
            <a:picLocks noRot="1" noChangeAspect="1"/>
          </p:cNvPicPr>
          <p:nvPr>
            <a:audioFile r:link="rId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635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14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40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3" dur="1000"/>
                                        <p:tgtEl>
                                          <p:spTgt spid="440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4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0" dur="1000"/>
                                        <p:tgtEl>
                                          <p:spTgt spid="44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rgbClr val="000082"/>
            </a:gs>
            <a:gs pos="30000">
              <a:srgbClr val="66008F"/>
            </a:gs>
            <a:gs pos="64999">
              <a:srgbClr val="BA0066"/>
            </a:gs>
            <a:gs pos="89999">
              <a:srgbClr val="FF0000"/>
            </a:gs>
            <a:gs pos="100000">
              <a:srgbClr val="FF8200"/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Заголовок 1">
            <a:extLst>
              <a:ext uri="{FF2B5EF4-FFF2-40B4-BE49-F238E27FC236}">
                <a16:creationId xmlns:a16="http://schemas.microsoft.com/office/drawing/2014/main" id="{E83E9CB6-3E13-4D70-94B5-E91D068F4A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/>
          </a:p>
        </p:txBody>
      </p:sp>
      <p:pic>
        <p:nvPicPr>
          <p:cNvPr id="18435" name="Содержимое 3">
            <a:extLst>
              <a:ext uri="{FF2B5EF4-FFF2-40B4-BE49-F238E27FC236}">
                <a16:creationId xmlns:a16="http://schemas.microsoft.com/office/drawing/2014/main" id="{0BAA6188-F72E-4B25-9B4F-D00788F52623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7188" y="428625"/>
            <a:ext cx="5715000" cy="3990975"/>
          </a:xfrm>
        </p:spPr>
      </p:pic>
      <p:pic>
        <p:nvPicPr>
          <p:cNvPr id="4" name="Содержимое 3">
            <a:extLst>
              <a:ext uri="{FF2B5EF4-FFF2-40B4-BE49-F238E27FC236}">
                <a16:creationId xmlns:a16="http://schemas.microsoft.com/office/drawing/2014/main" id="{FE0FE96E-E2CA-49BA-BA46-1E82C69E47B7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3" y="2000250"/>
            <a:ext cx="3040062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Содержимое 3">
            <a:extLst>
              <a:ext uri="{FF2B5EF4-FFF2-40B4-BE49-F238E27FC236}">
                <a16:creationId xmlns:a16="http://schemas.microsoft.com/office/drawing/2014/main" id="{AF1864C5-5B62-4787-B802-D2A3E91348EA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13" y="500063"/>
            <a:ext cx="3363912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16F1943-7768-4C11-86BE-0C798BF66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25" y="1214438"/>
            <a:ext cx="6572250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7" dur="500"/>
                                        <p:tgtEl>
                                          <p:spTgt spid="18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Horizont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rgbClr val="000082"/>
            </a:gs>
            <a:gs pos="30000">
              <a:srgbClr val="66008F"/>
            </a:gs>
            <a:gs pos="64999">
              <a:srgbClr val="BA0066"/>
            </a:gs>
            <a:gs pos="89999">
              <a:srgbClr val="FF0000"/>
            </a:gs>
            <a:gs pos="100000">
              <a:srgbClr val="FF8200"/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Заголовок 1">
            <a:extLst>
              <a:ext uri="{FF2B5EF4-FFF2-40B4-BE49-F238E27FC236}">
                <a16:creationId xmlns:a16="http://schemas.microsoft.com/office/drawing/2014/main" id="{BA7418F4-AD28-45F6-8E86-7C26D042A8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/>
          </a:p>
        </p:txBody>
      </p:sp>
      <p:pic>
        <p:nvPicPr>
          <p:cNvPr id="27651" name="Picture 2">
            <a:extLst>
              <a:ext uri="{FF2B5EF4-FFF2-40B4-BE49-F238E27FC236}">
                <a16:creationId xmlns:a16="http://schemas.microsoft.com/office/drawing/2014/main" id="{265629E5-63C4-443C-AD08-9A28D0744F6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1563" y="857250"/>
            <a:ext cx="6905625" cy="5006975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6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Заголовок 1">
            <a:extLst>
              <a:ext uri="{FF2B5EF4-FFF2-40B4-BE49-F238E27FC236}">
                <a16:creationId xmlns:a16="http://schemas.microsoft.com/office/drawing/2014/main" id="{9F8D9F74-D35F-4670-9D87-916D8BED34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/>
          </a:p>
        </p:txBody>
      </p:sp>
      <p:pic>
        <p:nvPicPr>
          <p:cNvPr id="47107" name="Picture 2">
            <a:extLst>
              <a:ext uri="{FF2B5EF4-FFF2-40B4-BE49-F238E27FC236}">
                <a16:creationId xmlns:a16="http://schemas.microsoft.com/office/drawing/2014/main" id="{F785B325-DC71-4E10-A70E-17AE1E58A9A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1500" y="285750"/>
            <a:ext cx="7726363" cy="5572125"/>
          </a:xfrm>
          <a:noFill/>
        </p:spPr>
      </p:pic>
      <p:pic>
        <p:nvPicPr>
          <p:cNvPr id="47109" name="Picture 4">
            <a:extLst>
              <a:ext uri="{FF2B5EF4-FFF2-40B4-BE49-F238E27FC236}">
                <a16:creationId xmlns:a16="http://schemas.microsoft.com/office/drawing/2014/main" id="{F3DEA72F-D674-4214-A282-469FF88064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63" y="785813"/>
            <a:ext cx="5857875" cy="432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Рисунок 3">
            <a:extLst>
              <a:ext uri="{FF2B5EF4-FFF2-40B4-BE49-F238E27FC236}">
                <a16:creationId xmlns:a16="http://schemas.microsoft.com/office/drawing/2014/main" id="{8F973695-AF5A-4D4A-A7C5-19CC0FADD4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1000125"/>
            <a:ext cx="5940425" cy="409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дети войны белорусия">
            <a:extLst>
              <a:ext uri="{FF2B5EF4-FFF2-40B4-BE49-F238E27FC236}">
                <a16:creationId xmlns:a16="http://schemas.microsoft.com/office/drawing/2014/main" id="{D80BC501-8776-439B-91DD-5A7609975A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60325"/>
            <a:ext cx="8818562" cy="594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42F3D700-A244-4F5D-AB53-A09C29BF9A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642938"/>
            <a:ext cx="7593013" cy="5429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7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7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7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7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0" name="Picture 4">
            <a:extLst>
              <a:ext uri="{FF2B5EF4-FFF2-40B4-BE49-F238E27FC236}">
                <a16:creationId xmlns:a16="http://schemas.microsoft.com/office/drawing/2014/main" id="{EAFBB709-1D76-4569-B278-B9A373D3DD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0438" y="285750"/>
            <a:ext cx="5072062" cy="553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1747" name="Заголовок 1">
            <a:extLst>
              <a:ext uri="{FF2B5EF4-FFF2-40B4-BE49-F238E27FC236}">
                <a16:creationId xmlns:a16="http://schemas.microsoft.com/office/drawing/2014/main" id="{9B4935B7-F8BB-4087-9B9E-8908F4490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/>
          </a:p>
        </p:txBody>
      </p:sp>
      <p:pic>
        <p:nvPicPr>
          <p:cNvPr id="50179" name="Picture 3">
            <a:extLst>
              <a:ext uri="{FF2B5EF4-FFF2-40B4-BE49-F238E27FC236}">
                <a16:creationId xmlns:a16="http://schemas.microsoft.com/office/drawing/2014/main" id="{BEB98A92-840C-48B6-ADDF-E7DDF6F3BD9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1563" y="461963"/>
            <a:ext cx="6786562" cy="6113462"/>
          </a:xfr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01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0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Заголовок 1">
            <a:extLst>
              <a:ext uri="{FF2B5EF4-FFF2-40B4-BE49-F238E27FC236}">
                <a16:creationId xmlns:a16="http://schemas.microsoft.com/office/drawing/2014/main" id="{5FDE9F9B-BBCF-4F34-A570-5208924C7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32771" name="Содержимое 5">
            <a:extLst>
              <a:ext uri="{FF2B5EF4-FFF2-40B4-BE49-F238E27FC236}">
                <a16:creationId xmlns:a16="http://schemas.microsoft.com/office/drawing/2014/main" id="{C989E9EC-5729-4055-B56F-4CE0F80FF0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2400300" cy="328613"/>
          </a:xfrm>
        </p:spPr>
        <p:txBody>
          <a:bodyPr/>
          <a:lstStyle/>
          <a:p>
            <a:pPr eaLnBrk="1" hangingPunct="1"/>
            <a:endParaRPr lang="ru-RU" altLang="ru-RU"/>
          </a:p>
        </p:txBody>
      </p:sp>
      <p:pic>
        <p:nvPicPr>
          <p:cNvPr id="25604" name="Содержимое 3">
            <a:extLst>
              <a:ext uri="{FF2B5EF4-FFF2-40B4-BE49-F238E27FC236}">
                <a16:creationId xmlns:a16="http://schemas.microsoft.com/office/drawing/2014/main" id="{77935D0C-AA5E-44B0-9C79-68AF93380BDB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88" y="285750"/>
            <a:ext cx="3271837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5" name="Рисунок 5">
            <a:extLst>
              <a:ext uri="{FF2B5EF4-FFF2-40B4-BE49-F238E27FC236}">
                <a16:creationId xmlns:a16="http://schemas.microsoft.com/office/drawing/2014/main" id="{BEBBD262-A23C-4F83-95D6-1AA236A73A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3429000"/>
            <a:ext cx="4762500" cy="303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03EE6AFA-2064-47E7-9F9E-C77C4162F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3" y="428625"/>
            <a:ext cx="7756525" cy="5697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56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Заголовок 1">
            <a:extLst>
              <a:ext uri="{FF2B5EF4-FFF2-40B4-BE49-F238E27FC236}">
                <a16:creationId xmlns:a16="http://schemas.microsoft.com/office/drawing/2014/main" id="{9541E719-E333-4192-9BE8-F8BBC2C986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33795" name="Содержимое 2">
            <a:extLst>
              <a:ext uri="{FF2B5EF4-FFF2-40B4-BE49-F238E27FC236}">
                <a16:creationId xmlns:a16="http://schemas.microsoft.com/office/drawing/2014/main" id="{9B747A26-1FFB-4C58-B7FE-6E4DB2CF2A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altLang="ru-RU"/>
          </a:p>
        </p:txBody>
      </p:sp>
      <p:pic>
        <p:nvPicPr>
          <p:cNvPr id="51204" name="Рисунок 3">
            <a:extLst>
              <a:ext uri="{FF2B5EF4-FFF2-40B4-BE49-F238E27FC236}">
                <a16:creationId xmlns:a16="http://schemas.microsoft.com/office/drawing/2014/main" id="{C10A1960-A2A6-4601-8368-E958940901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285750"/>
            <a:ext cx="8001000" cy="5213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1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1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rgbClr val="000082"/>
            </a:gs>
            <a:gs pos="30000">
              <a:srgbClr val="66008F"/>
            </a:gs>
            <a:gs pos="64999">
              <a:srgbClr val="BA0066"/>
            </a:gs>
            <a:gs pos="89999">
              <a:srgbClr val="FF0000"/>
            </a:gs>
            <a:gs pos="100000">
              <a:srgbClr val="FF8200"/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8C71D862-3352-412F-8569-6A86E56CFC2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>
                <a:solidFill>
                  <a:srgbClr val="CC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Конец войне! Победа! Слава!</a:t>
            </a:r>
          </a:p>
        </p:txBody>
      </p:sp>
      <p:pic>
        <p:nvPicPr>
          <p:cNvPr id="14344" name="Picture 8" descr="259_big">
            <a:extLst>
              <a:ext uri="{FF2B5EF4-FFF2-40B4-BE49-F238E27FC236}">
                <a16:creationId xmlns:a16="http://schemas.microsoft.com/office/drawing/2014/main" id="{680E53DF-2B99-4C8B-9D1D-246BFD2BAD3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73213" y="1600200"/>
            <a:ext cx="5997575" cy="4525963"/>
          </a:xfrm>
          <a:ln w="38100">
            <a:solidFill>
              <a:srgbClr val="CC6600"/>
            </a:solidFill>
            <a:miter lim="800000"/>
            <a:headEnd/>
            <a:tailEnd/>
          </a:ln>
        </p:spPr>
      </p:pic>
      <p:pic>
        <p:nvPicPr>
          <p:cNvPr id="14339" name="Picture 3" descr="266_big">
            <a:extLst>
              <a:ext uri="{FF2B5EF4-FFF2-40B4-BE49-F238E27FC236}">
                <a16:creationId xmlns:a16="http://schemas.microsoft.com/office/drawing/2014/main" id="{4C81F6B3-22BD-4A7D-9D2E-394FB14BF8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6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350" y="1700213"/>
            <a:ext cx="6330950" cy="4595812"/>
          </a:xfrm>
          <a:prstGeom prst="rect">
            <a:avLst/>
          </a:prstGeom>
          <a:noFill/>
          <a:ln w="38100">
            <a:solidFill>
              <a:srgbClr val="CC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270_big">
            <a:extLst>
              <a:ext uri="{FF2B5EF4-FFF2-40B4-BE49-F238E27FC236}">
                <a16:creationId xmlns:a16="http://schemas.microsoft.com/office/drawing/2014/main" id="{3AC04B60-3907-4ACD-A7A8-9E1140A47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700213"/>
            <a:ext cx="6188075" cy="4114800"/>
          </a:xfrm>
          <a:prstGeom prst="rect">
            <a:avLst/>
          </a:prstGeom>
          <a:noFill/>
          <a:ln w="38100">
            <a:solidFill>
              <a:srgbClr val="CC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1" name="Picture 5" descr="325_big">
            <a:extLst>
              <a:ext uri="{FF2B5EF4-FFF2-40B4-BE49-F238E27FC236}">
                <a16:creationId xmlns:a16="http://schemas.microsoft.com/office/drawing/2014/main" id="{B59159F7-6C91-4AA9-BFF4-0582408731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888" y="1557338"/>
            <a:ext cx="6475412" cy="4238625"/>
          </a:xfrm>
          <a:prstGeom prst="rect">
            <a:avLst/>
          </a:prstGeom>
          <a:noFill/>
          <a:ln w="38100">
            <a:solidFill>
              <a:srgbClr val="CC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2" name="Picture 6" descr="322_big">
            <a:extLst>
              <a:ext uri="{FF2B5EF4-FFF2-40B4-BE49-F238E27FC236}">
                <a16:creationId xmlns:a16="http://schemas.microsoft.com/office/drawing/2014/main" id="{13305600-FDDD-416B-BE7D-FA98688A2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813" y="1773238"/>
            <a:ext cx="6403975" cy="4208462"/>
          </a:xfrm>
          <a:prstGeom prst="rect">
            <a:avLst/>
          </a:prstGeom>
          <a:noFill/>
          <a:ln w="38100">
            <a:solidFill>
              <a:srgbClr val="CC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3" name="Picture 7" descr="274_big">
            <a:extLst>
              <a:ext uri="{FF2B5EF4-FFF2-40B4-BE49-F238E27FC236}">
                <a16:creationId xmlns:a16="http://schemas.microsoft.com/office/drawing/2014/main" id="{0BE2D315-E6D2-4515-BD7D-7A0BD6804A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bright="12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0338" y="1268413"/>
            <a:ext cx="3173412" cy="5118100"/>
          </a:xfrm>
          <a:prstGeom prst="rect">
            <a:avLst/>
          </a:prstGeom>
          <a:noFill/>
          <a:ln w="38100">
            <a:solidFill>
              <a:srgbClr val="CC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43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43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5" presetID="9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6" dur="1000"/>
                                        <p:tgtEl>
                                          <p:spTgt spid="143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9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43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25" presetID="9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20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2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33" presetID="9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2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43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23000"/>
                            </p:stCondLst>
                            <p:childTnLst>
                              <p:par>
                                <p:cTn id="41" presetID="9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10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53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43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2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290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20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3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5">
            <a:extLst>
              <a:ext uri="{FF2B5EF4-FFF2-40B4-BE49-F238E27FC236}">
                <a16:creationId xmlns:a16="http://schemas.microsoft.com/office/drawing/2014/main" id="{888F13D7-7EBC-42B3-AE2A-2C1495022D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063" y="214313"/>
            <a:ext cx="3429000" cy="217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C1D0823A-0BAC-414F-AF07-13ECF0C819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0688" y="285750"/>
            <a:ext cx="3333750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6" name="Picture 3">
            <a:extLst>
              <a:ext uri="{FF2B5EF4-FFF2-40B4-BE49-F238E27FC236}">
                <a16:creationId xmlns:a16="http://schemas.microsoft.com/office/drawing/2014/main" id="{F7E7995E-7D83-47E9-9F24-C29F243088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642938"/>
            <a:ext cx="7429500" cy="581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rgbClr val="000082"/>
            </a:gs>
            <a:gs pos="30000">
              <a:srgbClr val="66008F"/>
            </a:gs>
            <a:gs pos="64999">
              <a:srgbClr val="BA0066"/>
            </a:gs>
            <a:gs pos="89999">
              <a:srgbClr val="FF0000"/>
            </a:gs>
            <a:gs pos="100000">
              <a:srgbClr val="FF8200"/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>
            <a:extLst>
              <a:ext uri="{FF2B5EF4-FFF2-40B4-BE49-F238E27FC236}">
                <a16:creationId xmlns:a16="http://schemas.microsoft.com/office/drawing/2014/main" id="{47BF7A9C-A096-4C2B-815F-AC75953AFE5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>
                <a:solidFill>
                  <a:srgbClr val="CC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Солдат -освободитель</a:t>
            </a:r>
          </a:p>
        </p:txBody>
      </p:sp>
      <p:pic>
        <p:nvPicPr>
          <p:cNvPr id="11267" name="Picture 3" descr="279_big">
            <a:extLst>
              <a:ext uri="{FF2B5EF4-FFF2-40B4-BE49-F238E27FC236}">
                <a16:creationId xmlns:a16="http://schemas.microsoft.com/office/drawing/2014/main" id="{2F15C06A-703B-42C9-BF1C-AB7D7A8BCD2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35063" y="1600200"/>
            <a:ext cx="6873875" cy="4525963"/>
          </a:xfrm>
          <a:ln w="38100">
            <a:solidFill>
              <a:srgbClr val="CC6600"/>
            </a:solidFill>
            <a:miter lim="800000"/>
            <a:headEnd/>
            <a:tailEnd/>
          </a:ln>
        </p:spPr>
      </p:pic>
      <p:pic>
        <p:nvPicPr>
          <p:cNvPr id="11268" name="Picture 4" descr="288_big">
            <a:extLst>
              <a:ext uri="{FF2B5EF4-FFF2-40B4-BE49-F238E27FC236}">
                <a16:creationId xmlns:a16="http://schemas.microsoft.com/office/drawing/2014/main" id="{03D14C97-A295-4AD6-9426-A9694531CC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6000" contrast="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1557338"/>
            <a:ext cx="7334250" cy="4714875"/>
          </a:xfrm>
          <a:prstGeom prst="rect">
            <a:avLst/>
          </a:prstGeom>
          <a:noFill/>
          <a:ln w="38100">
            <a:solidFill>
              <a:srgbClr val="CC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9" name="Picture 5" descr="278_big">
            <a:extLst>
              <a:ext uri="{FF2B5EF4-FFF2-40B4-BE49-F238E27FC236}">
                <a16:creationId xmlns:a16="http://schemas.microsoft.com/office/drawing/2014/main" id="{24EF0870-4DEB-446E-9EFD-D4EC43CDE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557338"/>
            <a:ext cx="6691312" cy="4667250"/>
          </a:xfrm>
          <a:prstGeom prst="rect">
            <a:avLst/>
          </a:prstGeom>
          <a:noFill/>
          <a:ln w="38100">
            <a:solidFill>
              <a:srgbClr val="CC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Алеша">
            <a:extLst>
              <a:ext uri="{FF2B5EF4-FFF2-40B4-BE49-F238E27FC236}">
                <a16:creationId xmlns:a16="http://schemas.microsoft.com/office/drawing/2014/main" id="{0CF53C54-0A4D-4E33-A566-5B87B266D2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413" y="1268413"/>
            <a:ext cx="3836987" cy="5133975"/>
          </a:xfrm>
          <a:prstGeom prst="rect">
            <a:avLst/>
          </a:prstGeom>
          <a:noFill/>
          <a:ln w="38100">
            <a:solidFill>
              <a:srgbClr val="CC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112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6" presetID="10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112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53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2000"/>
                                        <p:tgtEl>
                                          <p:spTgt spid="112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2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34" presetID="9" presetClass="exit" presetSubtype="0" fill="hold" nodeType="afterEffect">
                                  <p:stCondLst>
                                    <p:cond delay="4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5" dur="10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53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6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rgbClr val="000082"/>
            </a:gs>
            <a:gs pos="30000">
              <a:srgbClr val="66008F"/>
            </a:gs>
            <a:gs pos="64999">
              <a:srgbClr val="BA0066"/>
            </a:gs>
            <a:gs pos="89999">
              <a:srgbClr val="FF0000"/>
            </a:gs>
            <a:gs pos="100000">
              <a:srgbClr val="FF8200"/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C2AD14B8-9908-4005-9579-CCB2663957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>
                <a:solidFill>
                  <a:srgbClr val="CC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День Победы</a:t>
            </a:r>
          </a:p>
        </p:txBody>
      </p:sp>
      <p:pic>
        <p:nvPicPr>
          <p:cNvPr id="15363" name="Picture 3" descr="370_big">
            <a:extLst>
              <a:ext uri="{FF2B5EF4-FFF2-40B4-BE49-F238E27FC236}">
                <a16:creationId xmlns:a16="http://schemas.microsoft.com/office/drawing/2014/main" id="{D2FCD61C-9D9A-40B9-B0C7-D68EDB37E53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03563" y="1600200"/>
            <a:ext cx="2936875" cy="4525963"/>
          </a:xfrm>
          <a:ln w="38100">
            <a:solidFill>
              <a:srgbClr val="CC6600"/>
            </a:solidFill>
            <a:miter lim="800000"/>
            <a:headEnd/>
            <a:tailEnd/>
          </a:ln>
        </p:spPr>
      </p:pic>
      <p:pic>
        <p:nvPicPr>
          <p:cNvPr id="15365" name="Picture 5" descr="1356p">
            <a:extLst>
              <a:ext uri="{FF2B5EF4-FFF2-40B4-BE49-F238E27FC236}">
                <a16:creationId xmlns:a16="http://schemas.microsoft.com/office/drawing/2014/main" id="{A64063D7-571B-435B-936C-A85BC141A7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981075"/>
            <a:ext cx="5276850" cy="4219575"/>
          </a:xfrm>
          <a:prstGeom prst="rect">
            <a:avLst/>
          </a:prstGeom>
          <a:noFill/>
          <a:ln w="38100">
            <a:solidFill>
              <a:srgbClr val="CC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 descr="x1-znamena">
            <a:extLst>
              <a:ext uri="{FF2B5EF4-FFF2-40B4-BE49-F238E27FC236}">
                <a16:creationId xmlns:a16="http://schemas.microsoft.com/office/drawing/2014/main" id="{BA48A6DE-B36A-4ACD-8A64-5024A242DA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52550"/>
            <a:ext cx="6096000" cy="4152900"/>
          </a:xfrm>
          <a:prstGeom prst="rect">
            <a:avLst/>
          </a:prstGeom>
          <a:noFill/>
          <a:ln w="38100">
            <a:solidFill>
              <a:srgbClr val="CC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7" name="Picture 7" descr="i9340-image-big">
            <a:extLst>
              <a:ext uri="{FF2B5EF4-FFF2-40B4-BE49-F238E27FC236}">
                <a16:creationId xmlns:a16="http://schemas.microsoft.com/office/drawing/2014/main" id="{E7421F51-AC97-4736-ADEA-C48C8FF9CF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628775"/>
            <a:ext cx="5357813" cy="3557588"/>
          </a:xfrm>
          <a:prstGeom prst="rect">
            <a:avLst/>
          </a:prstGeom>
          <a:noFill/>
          <a:ln w="38100">
            <a:solidFill>
              <a:srgbClr val="CC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8" name="Picture 8" descr="x1-052_1">
            <a:extLst>
              <a:ext uri="{FF2B5EF4-FFF2-40B4-BE49-F238E27FC236}">
                <a16:creationId xmlns:a16="http://schemas.microsoft.com/office/drawing/2014/main" id="{2E4DFDF3-48C4-47DF-BA91-08D6CE1E21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1700213"/>
            <a:ext cx="4681537" cy="3497262"/>
          </a:xfrm>
          <a:prstGeom prst="rect">
            <a:avLst/>
          </a:prstGeom>
          <a:noFill/>
          <a:ln w="38100">
            <a:solidFill>
              <a:srgbClr val="CC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9" name="Picture 9" descr="i9341-image-big">
            <a:extLst>
              <a:ext uri="{FF2B5EF4-FFF2-40B4-BE49-F238E27FC236}">
                <a16:creationId xmlns:a16="http://schemas.microsoft.com/office/drawing/2014/main" id="{E0D1EAFF-611C-44CC-A538-31FD143A45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8175" y="1844675"/>
            <a:ext cx="5357813" cy="3543300"/>
          </a:xfrm>
          <a:prstGeom prst="rect">
            <a:avLst/>
          </a:prstGeom>
          <a:noFill/>
          <a:ln w="38100">
            <a:solidFill>
              <a:srgbClr val="CC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0" name="Picture 10" descr="4185">
            <a:extLst>
              <a:ext uri="{FF2B5EF4-FFF2-40B4-BE49-F238E27FC236}">
                <a16:creationId xmlns:a16="http://schemas.microsoft.com/office/drawing/2014/main" id="{ED933859-AF34-4B61-8314-642AA52241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250" y="1341438"/>
            <a:ext cx="6119813" cy="3978275"/>
          </a:xfrm>
          <a:prstGeom prst="rect">
            <a:avLst/>
          </a:prstGeom>
          <a:noFill/>
          <a:ln w="38100">
            <a:solidFill>
              <a:srgbClr val="CC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1" name="Picture 11" descr="46">
            <a:extLst>
              <a:ext uri="{FF2B5EF4-FFF2-40B4-BE49-F238E27FC236}">
                <a16:creationId xmlns:a16="http://schemas.microsoft.com/office/drawing/2014/main" id="{BBB21405-AE56-40DF-8E09-E5769006F4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675" y="1268413"/>
            <a:ext cx="3114675" cy="500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2" name="Picture 12" descr="Возвращение фронтовиков">
            <a:extLst>
              <a:ext uri="{FF2B5EF4-FFF2-40B4-BE49-F238E27FC236}">
                <a16:creationId xmlns:a16="http://schemas.microsoft.com/office/drawing/2014/main" id="{F52CCB2A-C4F4-43DC-B15C-584BBCE91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1341438"/>
            <a:ext cx="5249862" cy="3954462"/>
          </a:xfrm>
          <a:prstGeom prst="rect">
            <a:avLst/>
          </a:prstGeom>
          <a:noFill/>
          <a:ln w="38100">
            <a:solidFill>
              <a:srgbClr val="CC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3" name="Picture 13" descr="Выпьем за победу! У стен Рейхстага">
            <a:extLst>
              <a:ext uri="{FF2B5EF4-FFF2-40B4-BE49-F238E27FC236}">
                <a16:creationId xmlns:a16="http://schemas.microsoft.com/office/drawing/2014/main" id="{840C456F-D41C-4183-9EE0-422FF89A14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450" y="404813"/>
            <a:ext cx="7019925" cy="4270375"/>
          </a:xfrm>
          <a:prstGeom prst="rect">
            <a:avLst/>
          </a:prstGeom>
          <a:noFill/>
          <a:ln w="38100">
            <a:solidFill>
              <a:srgbClr val="CC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4" name="Picture 14" descr="1844">
            <a:extLst>
              <a:ext uri="{FF2B5EF4-FFF2-40B4-BE49-F238E27FC236}">
                <a16:creationId xmlns:a16="http://schemas.microsoft.com/office/drawing/2014/main" id="{259F55BF-C914-45EA-9EA8-D016D5BDAB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75" y="1341438"/>
            <a:ext cx="3306763" cy="4926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75" name="Picture 15" descr="p64">
            <a:extLst>
              <a:ext uri="{FF2B5EF4-FFF2-40B4-BE49-F238E27FC236}">
                <a16:creationId xmlns:a16="http://schemas.microsoft.com/office/drawing/2014/main" id="{8A3BA888-91E5-4E94-B0BA-EF1636AF8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5" y="1462088"/>
            <a:ext cx="5238750" cy="3933825"/>
          </a:xfrm>
          <a:prstGeom prst="rect">
            <a:avLst/>
          </a:prstGeom>
          <a:noFill/>
          <a:ln w="38100">
            <a:solidFill>
              <a:srgbClr val="CC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6" name="Picture 16" descr="i9377-image-big">
            <a:extLst>
              <a:ext uri="{FF2B5EF4-FFF2-40B4-BE49-F238E27FC236}">
                <a16:creationId xmlns:a16="http://schemas.microsoft.com/office/drawing/2014/main" id="{9DCF43BD-589F-42A2-89C9-5A2F2B4C5B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263" y="1773238"/>
            <a:ext cx="3148012" cy="4751387"/>
          </a:xfrm>
          <a:prstGeom prst="rect">
            <a:avLst/>
          </a:prstGeom>
          <a:noFill/>
          <a:ln w="38100">
            <a:solidFill>
              <a:srgbClr val="CC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7" name="Picture 17" descr="i9339-image-big">
            <a:extLst>
              <a:ext uri="{FF2B5EF4-FFF2-40B4-BE49-F238E27FC236}">
                <a16:creationId xmlns:a16="http://schemas.microsoft.com/office/drawing/2014/main" id="{6F329AD1-DF47-4D56-845D-7E42DF926A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613" y="1700213"/>
            <a:ext cx="5357812" cy="3557587"/>
          </a:xfrm>
          <a:prstGeom prst="rect">
            <a:avLst/>
          </a:prstGeom>
          <a:noFill/>
          <a:ln w="38100">
            <a:solidFill>
              <a:srgbClr val="CC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8" name="Picture 18" descr="416_big">
            <a:extLst>
              <a:ext uri="{FF2B5EF4-FFF2-40B4-BE49-F238E27FC236}">
                <a16:creationId xmlns:a16="http://schemas.microsoft.com/office/drawing/2014/main" id="{842AADA5-0E8D-4EF2-A863-66717703B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113" y="620713"/>
            <a:ext cx="6330950" cy="4241800"/>
          </a:xfrm>
          <a:prstGeom prst="rect">
            <a:avLst/>
          </a:prstGeom>
          <a:noFill/>
          <a:ln w="38100">
            <a:solidFill>
              <a:srgbClr val="CC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79" name="Picture 19" descr="Москва встречает победителей">
            <a:extLst>
              <a:ext uri="{FF2B5EF4-FFF2-40B4-BE49-F238E27FC236}">
                <a16:creationId xmlns:a16="http://schemas.microsoft.com/office/drawing/2014/main" id="{75269E44-579B-400F-9041-5699F99759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2060575"/>
            <a:ext cx="5826125" cy="3962400"/>
          </a:xfrm>
          <a:prstGeom prst="rect">
            <a:avLst/>
          </a:prstGeom>
          <a:noFill/>
          <a:ln w="38100">
            <a:solidFill>
              <a:srgbClr val="CC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80" name="Picture 20" descr="Они штурмовали Берлин">
            <a:extLst>
              <a:ext uri="{FF2B5EF4-FFF2-40B4-BE49-F238E27FC236}">
                <a16:creationId xmlns:a16="http://schemas.microsoft.com/office/drawing/2014/main" id="{66B0FA3E-2A0B-4469-A874-172B5746F2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6375" y="1341438"/>
            <a:ext cx="5465763" cy="3862387"/>
          </a:xfrm>
          <a:prstGeom prst="rect">
            <a:avLst/>
          </a:prstGeom>
          <a:noFill/>
          <a:ln w="38100">
            <a:solidFill>
              <a:srgbClr val="CC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81" name="Picture 21" descr="soldaty1">
            <a:extLst>
              <a:ext uri="{FF2B5EF4-FFF2-40B4-BE49-F238E27FC236}">
                <a16:creationId xmlns:a16="http://schemas.microsoft.com/office/drawing/2014/main" id="{7ED0689E-779D-4721-8361-0316823B0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lum brigh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1268413"/>
            <a:ext cx="6157912" cy="4529137"/>
          </a:xfrm>
          <a:prstGeom prst="rect">
            <a:avLst/>
          </a:prstGeom>
          <a:noFill/>
          <a:ln w="38100">
            <a:solidFill>
              <a:srgbClr val="CC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85" name="день победы.mp3">
            <a:hlinkClick r:id="" action="ppaction://media"/>
            <a:extLst>
              <a:ext uri="{FF2B5EF4-FFF2-40B4-BE49-F238E27FC236}">
                <a16:creationId xmlns:a16="http://schemas.microsoft.com/office/drawing/2014/main" id="{492182FA-12E8-47AC-A5A4-1A268A049E34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623728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53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5363"/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4" presetClass="exit" presetSubtype="16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6" dur="30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53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153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4" presetID="9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5" dur="20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53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33" presetID="9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4" dur="20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53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2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153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24000"/>
                            </p:stCondLst>
                            <p:childTnLst>
                              <p:par>
                                <p:cTn id="42" presetID="9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3" dur="2000"/>
                                        <p:tgtEl>
                                          <p:spTgt spid="153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53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15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31000"/>
                            </p:stCondLst>
                            <p:childTnLst>
                              <p:par>
                                <p:cTn id="51" presetID="9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52" dur="2000"/>
                                        <p:tgtEl>
                                          <p:spTgt spid="153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53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153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200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38000"/>
                            </p:stCondLst>
                            <p:childTnLst>
                              <p:par>
                                <p:cTn id="60" presetID="9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1" dur="2000"/>
                                        <p:tgtEl>
                                          <p:spTgt spid="153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53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15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45000"/>
                            </p:stCondLst>
                            <p:childTnLst>
                              <p:par>
                                <p:cTn id="69" presetID="9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0" dur="2000"/>
                                        <p:tgtEl>
                                          <p:spTgt spid="153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53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0" fill="hold"/>
                                        <p:tgtEl>
                                          <p:spTgt spid="15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2000"/>
                                        <p:tgtEl>
                                          <p:spTgt spid="15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52000"/>
                            </p:stCondLst>
                            <p:childTnLst>
                              <p:par>
                                <p:cTn id="78" presetID="9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79" dur="2000"/>
                                        <p:tgtEl>
                                          <p:spTgt spid="153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53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000" fill="hold"/>
                                        <p:tgtEl>
                                          <p:spTgt spid="153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2000"/>
                                        <p:tgtEl>
                                          <p:spTgt spid="15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59000"/>
                            </p:stCondLst>
                            <p:childTnLst>
                              <p:par>
                                <p:cTn id="87" presetID="9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88" dur="2000"/>
                                        <p:tgtEl>
                                          <p:spTgt spid="153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53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153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2000"/>
                                        <p:tgtEl>
                                          <p:spTgt spid="15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 nodeType="afterGroup">
                            <p:stCondLst>
                              <p:cond delay="66000"/>
                            </p:stCondLst>
                            <p:childTnLst>
                              <p:par>
                                <p:cTn id="96" presetID="9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7" dur="2000"/>
                                        <p:tgtEl>
                                          <p:spTgt spid="153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53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2000" fill="hold"/>
                                        <p:tgtEl>
                                          <p:spTgt spid="153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2000" fill="hold"/>
                                        <p:tgtEl>
                                          <p:spTgt spid="153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3" dur="2000"/>
                                        <p:tgtEl>
                                          <p:spTgt spid="15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73000"/>
                            </p:stCondLst>
                            <p:childTnLst>
                              <p:par>
                                <p:cTn id="105" presetID="9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06" dur="1000"/>
                                        <p:tgtEl>
                                          <p:spTgt spid="153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53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2000" fill="hold"/>
                                        <p:tgtEl>
                                          <p:spTgt spid="153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0" fill="hold"/>
                                        <p:tgtEl>
                                          <p:spTgt spid="153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2000"/>
                                        <p:tgtEl>
                                          <p:spTgt spid="15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80000"/>
                            </p:stCondLst>
                            <p:childTnLst>
                              <p:par>
                                <p:cTn id="114" presetID="9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5" dur="2000"/>
                                        <p:tgtEl>
                                          <p:spTgt spid="153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53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2000" fill="hold"/>
                                        <p:tgtEl>
                                          <p:spTgt spid="153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2000" fill="hold"/>
                                        <p:tgtEl>
                                          <p:spTgt spid="153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1" dur="2000"/>
                                        <p:tgtEl>
                                          <p:spTgt spid="15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 nodeType="afterGroup">
                            <p:stCondLst>
                              <p:cond delay="87000"/>
                            </p:stCondLst>
                            <p:childTnLst>
                              <p:par>
                                <p:cTn id="123" presetID="9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4" dur="2000"/>
                                        <p:tgtEl>
                                          <p:spTgt spid="153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53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8" dur="2000" fill="hold"/>
                                        <p:tgtEl>
                                          <p:spTgt spid="153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2000" fill="hold"/>
                                        <p:tgtEl>
                                          <p:spTgt spid="153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0" dur="2000"/>
                                        <p:tgtEl>
                                          <p:spTgt spid="153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 nodeType="afterGroup">
                            <p:stCondLst>
                              <p:cond delay="94000"/>
                            </p:stCondLst>
                            <p:childTnLst>
                              <p:par>
                                <p:cTn id="132" presetID="9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33" dur="2000"/>
                                        <p:tgtEl>
                                          <p:spTgt spid="153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53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153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153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9" dur="2000"/>
                                        <p:tgtEl>
                                          <p:spTgt spid="15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 nodeType="afterGroup">
                            <p:stCondLst>
                              <p:cond delay="101000"/>
                            </p:stCondLst>
                            <p:childTnLst>
                              <p:par>
                                <p:cTn id="141" presetID="9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42" dur="2000"/>
                                        <p:tgtEl>
                                          <p:spTgt spid="153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53" presetClass="entr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2000" fill="hold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2000" fill="hold"/>
                                        <p:tgtEl>
                                          <p:spTgt spid="1537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2000"/>
                                        <p:tgtEl>
                                          <p:spTgt spid="153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 nodeType="afterGroup">
                            <p:stCondLst>
                              <p:cond delay="108000"/>
                            </p:stCondLst>
                            <p:childTnLst>
                              <p:par>
                                <p:cTn id="150" presetID="9" presetClass="exit" presetSubtype="0" fill="hold" nodeType="afterEffect">
                                  <p:stCondLst>
                                    <p:cond delay="600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1" dur="2000"/>
                                        <p:tgtEl>
                                          <p:spTgt spid="153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3" presetID="53" presetClass="entr" presetSubtype="0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5" dur="2000" fill="hold"/>
                                        <p:tgtEl>
                                          <p:spTgt spid="153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2000" fill="hold"/>
                                        <p:tgtEl>
                                          <p:spTgt spid="153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7" dur="2000"/>
                                        <p:tgtEl>
                                          <p:spTgt spid="153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 nodeType="afterGroup">
                            <p:stCondLst>
                              <p:cond delay="116000"/>
                            </p:stCondLst>
                            <p:childTnLst>
                              <p:par>
                                <p:cTn id="159" presetID="10" presetClass="exit" presetSubtype="0" fill="hold" nodeType="after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2000"/>
                                        <p:tgtEl>
                                          <p:spTgt spid="153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23" presetClass="entr" presetSubtype="16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4" dur="1000" fill="hold"/>
                                        <p:tgtEl>
                                          <p:spTgt spid="153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153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6" restart="whenNotActive" fill="hold" evtFilter="cancelBubble" nodeType="interactiveSeq">
                <p:stCondLst>
                  <p:cond evt="onClick" delay="0">
                    <p:tgtEl>
                      <p:spTgt spid="368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7" fill="hold" nodeType="clickPar">
                      <p:stCondLst>
                        <p:cond delay="0"/>
                      </p:stCondLst>
                      <p:childTnLst>
                        <p:par>
                          <p:cTn id="1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0" dur="235094" fill="hold"/>
                                        <p:tgtEl>
                                          <p:spTgt spid="368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885"/>
                  </p:tgtEl>
                </p:cond>
              </p:nextCondLst>
            </p:seq>
            <p:audio>
              <p:cMediaNode>
                <p:cTn id="171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885"/>
                </p:tgtEl>
              </p:cMediaNode>
            </p:audio>
          </p:childTnLst>
        </p:cTn>
      </p:par>
    </p:tnLst>
    <p:bldLst>
      <p:bldP spid="1536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Заголовок 1">
            <a:extLst>
              <a:ext uri="{FF2B5EF4-FFF2-40B4-BE49-F238E27FC236}">
                <a16:creationId xmlns:a16="http://schemas.microsoft.com/office/drawing/2014/main" id="{DD5CA9DC-7A38-4563-A275-81F4339216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11267" name="Содержимое 2">
            <a:extLst>
              <a:ext uri="{FF2B5EF4-FFF2-40B4-BE49-F238E27FC236}">
                <a16:creationId xmlns:a16="http://schemas.microsoft.com/office/drawing/2014/main" id="{5E5F4C81-0A1B-46AC-B342-651BA7BB44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ru-RU" altLang="ru-RU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3AC8D46-4358-40BD-BBE5-EBE2262D65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428625"/>
            <a:ext cx="8335963" cy="592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093E6B1-2452-40AC-84D6-C231B1019B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" y="1143000"/>
            <a:ext cx="8143875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1" name="Заголовок 1">
            <a:extLst>
              <a:ext uri="{FF2B5EF4-FFF2-40B4-BE49-F238E27FC236}">
                <a16:creationId xmlns:a16="http://schemas.microsoft.com/office/drawing/2014/main" id="{20952F73-3554-4897-83F3-7A90838EAE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/>
          </a:p>
        </p:txBody>
      </p:sp>
      <p:pic>
        <p:nvPicPr>
          <p:cNvPr id="11" name="Содержимое 4">
            <a:extLst>
              <a:ext uri="{FF2B5EF4-FFF2-40B4-BE49-F238E27FC236}">
                <a16:creationId xmlns:a16="http://schemas.microsoft.com/office/drawing/2014/main" id="{D37F213F-198C-4189-8B46-FAC034D170D6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14313"/>
            <a:ext cx="7829550" cy="6357937"/>
          </a:xfrm>
        </p:spPr>
      </p:pic>
      <p:pic>
        <p:nvPicPr>
          <p:cNvPr id="37893" name="12 Журавли.mp3">
            <a:hlinkClick r:id="" action="ppaction://media"/>
            <a:extLst>
              <a:ext uri="{FF2B5EF4-FFF2-40B4-BE49-F238E27FC236}">
                <a16:creationId xmlns:a16="http://schemas.microsoft.com/office/drawing/2014/main" id="{C0DE384A-37B2-4320-93CB-7728417C53EE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50" y="63087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78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 nodeType="clickPar">
                      <p:stCondLst>
                        <p:cond delay="0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48168" fill="hold"/>
                                        <p:tgtEl>
                                          <p:spTgt spid="378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893"/>
                  </p:tgtEl>
                </p:cond>
              </p:nextCondLst>
            </p:seq>
            <p:audio>
              <p:cMediaNode>
                <p:cTn id="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89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3">
            <a:extLst>
              <a:ext uri="{FF2B5EF4-FFF2-40B4-BE49-F238E27FC236}">
                <a16:creationId xmlns:a16="http://schemas.microsoft.com/office/drawing/2014/main" id="{C7C2F583-D6C6-44BD-A739-7C1F56CA7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0750" y="1643063"/>
            <a:ext cx="6167438" cy="4625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5" name="Заголовок 1">
            <a:extLst>
              <a:ext uri="{FF2B5EF4-FFF2-40B4-BE49-F238E27FC236}">
                <a16:creationId xmlns:a16="http://schemas.microsoft.com/office/drawing/2014/main" id="{6E20936E-4DC7-42EF-9575-29A62C28D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/>
          </a:p>
        </p:txBody>
      </p:sp>
      <p:sp>
        <p:nvSpPr>
          <p:cNvPr id="38916" name="Содержимое 6">
            <a:extLst>
              <a:ext uri="{FF2B5EF4-FFF2-40B4-BE49-F238E27FC236}">
                <a16:creationId xmlns:a16="http://schemas.microsoft.com/office/drawing/2014/main" id="{3A635D17-F3A8-4E9D-BCDF-C442CCEEC8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55299" name="Рисунок 3">
            <a:extLst>
              <a:ext uri="{FF2B5EF4-FFF2-40B4-BE49-F238E27FC236}">
                <a16:creationId xmlns:a16="http://schemas.microsoft.com/office/drawing/2014/main" id="{DD943E7B-46D1-4A69-BB6A-2EAAA476E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375" y="714375"/>
            <a:ext cx="7072313" cy="5929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52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52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5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rgbClr val="000082"/>
            </a:gs>
            <a:gs pos="30000">
              <a:srgbClr val="66008F"/>
            </a:gs>
            <a:gs pos="64999">
              <a:srgbClr val="BA0066"/>
            </a:gs>
            <a:gs pos="89999">
              <a:srgbClr val="FF0000"/>
            </a:gs>
            <a:gs pos="100000">
              <a:srgbClr val="FF8200"/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WordArt 5">
            <a:extLst>
              <a:ext uri="{FF2B5EF4-FFF2-40B4-BE49-F238E27FC236}">
                <a16:creationId xmlns:a16="http://schemas.microsoft.com/office/drawing/2014/main" id="{75FB997C-4C0A-4F4E-A485-F9A32E0924E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684213" y="6308725"/>
            <a:ext cx="7867650" cy="37147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ru-RU" sz="2400" kern="10">
              <a:gradFill rotWithShape="1">
                <a:gsLst>
                  <a:gs pos="0">
                    <a:srgbClr val="FFFF00"/>
                  </a:gs>
                  <a:gs pos="100000">
                    <a:srgbClr val="FF9933"/>
                  </a:gs>
                </a:gsLst>
                <a:path path="rect">
                  <a:fillToRect l="50000" t="50000" r="50000" b="50000"/>
                </a:path>
              </a:gra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108548" name="WordArt 4">
            <a:extLst>
              <a:ext uri="{FF2B5EF4-FFF2-40B4-BE49-F238E27FC236}">
                <a16:creationId xmlns:a16="http://schemas.microsoft.com/office/drawing/2014/main" id="{681AE40A-F70E-4403-B03D-BB61A7A90347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323850" y="549275"/>
            <a:ext cx="8424863" cy="4679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ru-RU" sz="2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"Помните!</a:t>
            </a:r>
          </a:p>
          <a:p>
            <a:pPr algn="ctr"/>
            <a:r>
              <a:rPr lang="ru-RU" sz="2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Через года, </a:t>
            </a:r>
          </a:p>
          <a:p>
            <a:pPr algn="ctr"/>
            <a:r>
              <a:rPr lang="ru-RU" sz="2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через века.</a:t>
            </a:r>
          </a:p>
          <a:p>
            <a:pPr algn="ctr"/>
            <a:r>
              <a:rPr lang="ru-RU" sz="2400" kern="10">
                <a:ln w="19050">
                  <a:solidFill>
                    <a:srgbClr val="99CCFF"/>
                  </a:solidFill>
                  <a:round/>
                  <a:headEnd/>
                  <a:tailEnd/>
                </a:ln>
                <a:solidFill>
                  <a:srgbClr val="0066CC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Impact" panose="020B0806030902050204" pitchFamily="34" charset="0"/>
              </a:rPr>
              <a:t>Помните! ..."</a:t>
            </a:r>
          </a:p>
        </p:txBody>
      </p:sp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5000" fill="hold"/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5000" fill="hold"/>
                                        <p:tgtEl>
                                          <p:spTgt spid="108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rgbClr val="000082"/>
            </a:gs>
            <a:gs pos="30000">
              <a:srgbClr val="66008F"/>
            </a:gs>
            <a:gs pos="64999">
              <a:srgbClr val="BA0066"/>
            </a:gs>
            <a:gs pos="89999">
              <a:srgbClr val="FF0000"/>
            </a:gs>
            <a:gs pos="100000">
              <a:srgbClr val="FF8200"/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sk317">
            <a:extLst>
              <a:ext uri="{FF2B5EF4-FFF2-40B4-BE49-F238E27FC236}">
                <a16:creationId xmlns:a16="http://schemas.microsoft.com/office/drawing/2014/main" id="{7349F528-9096-4A95-AF9C-B5157272B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260350"/>
            <a:ext cx="8353425" cy="5678488"/>
          </a:xfrm>
          <a:prstGeom prst="rect">
            <a:avLst/>
          </a:prstGeom>
          <a:noFill/>
          <a:ln w="38100">
            <a:solidFill>
              <a:srgbClr val="CC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63" name="метроном.mp3">
            <a:hlinkClick r:id="" action="ppaction://media"/>
            <a:extLst>
              <a:ext uri="{FF2B5EF4-FFF2-40B4-BE49-F238E27FC236}">
                <a16:creationId xmlns:a16="http://schemas.microsoft.com/office/drawing/2014/main" id="{1AC374BF-09F0-41AA-AE91-D2E92B05087B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6237288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0429" fill="hold"/>
                                        <p:tgtEl>
                                          <p:spTgt spid="409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963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rgbClr val="000082"/>
            </a:gs>
            <a:gs pos="30000">
              <a:srgbClr val="66008F"/>
            </a:gs>
            <a:gs pos="64999">
              <a:srgbClr val="BA0066"/>
            </a:gs>
            <a:gs pos="89999">
              <a:srgbClr val="FF0000"/>
            </a:gs>
            <a:gs pos="100000">
              <a:srgbClr val="FF8200"/>
            </a:gs>
          </a:gsLst>
          <a:lin ang="27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>
            <a:extLst>
              <a:ext uri="{FF2B5EF4-FFF2-40B4-BE49-F238E27FC236}">
                <a16:creationId xmlns:a16="http://schemas.microsoft.com/office/drawing/2014/main" id="{EB8095A9-2E66-4C7B-B80E-4D73233AAF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b="1" dirty="0">
                <a:solidFill>
                  <a:srgbClr val="CC66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Вероломное нападение Германии</a:t>
            </a:r>
          </a:p>
        </p:txBody>
      </p:sp>
      <p:pic>
        <p:nvPicPr>
          <p:cNvPr id="3077" name="V1A.AVI">
            <a:hlinkClick r:id="" action="ppaction://media"/>
            <a:extLst>
              <a:ext uri="{FF2B5EF4-FFF2-40B4-BE49-F238E27FC236}">
                <a16:creationId xmlns:a16="http://schemas.microsoft.com/office/drawing/2014/main" id="{C8E2BD7F-6356-407E-9D91-7892AB1C138B}"/>
              </a:ext>
            </a:extLst>
          </p:cNvPr>
          <p:cNvPicPr>
            <a:picLocks noGrp="1" noRot="1" noChangeAspect="1" noChangeArrowheads="1"/>
          </p:cNvPicPr>
          <p:nvPr>
            <p:ph sz="quarter" idx="1"/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19175" y="1600200"/>
            <a:ext cx="2914650" cy="2185988"/>
          </a:xfrm>
          <a:ln w="38100">
            <a:solidFill>
              <a:srgbClr val="CC6600"/>
            </a:solidFill>
            <a:miter lim="800000"/>
            <a:headEnd/>
            <a:tailEnd/>
          </a:ln>
        </p:spPr>
      </p:pic>
      <p:pic>
        <p:nvPicPr>
          <p:cNvPr id="3076" name="Picture 4" descr="43">
            <a:extLst>
              <a:ext uri="{FF2B5EF4-FFF2-40B4-BE49-F238E27FC236}">
                <a16:creationId xmlns:a16="http://schemas.microsoft.com/office/drawing/2014/main" id="{024A08D4-48C6-4B8F-95F6-4DC548382529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894388" y="1600200"/>
            <a:ext cx="1546225" cy="2185988"/>
          </a:xfrm>
          <a:ln w="38100">
            <a:solidFill>
              <a:srgbClr val="CC6600"/>
            </a:solidFill>
            <a:miter lim="800000"/>
            <a:headEnd/>
            <a:tailEnd/>
          </a:ln>
        </p:spPr>
      </p:pic>
      <p:sp>
        <p:nvSpPr>
          <p:cNvPr id="7173" name="Rectangle 3">
            <a:extLst>
              <a:ext uri="{FF2B5EF4-FFF2-40B4-BE49-F238E27FC236}">
                <a16:creationId xmlns:a16="http://schemas.microsoft.com/office/drawing/2014/main" id="{81BAE414-A063-4674-A2A6-ADC22E393D31}"/>
              </a:ext>
            </a:extLst>
          </p:cNvPr>
          <p:cNvSpPr>
            <a:spLocks noGrp="1" noChangeArrowheads="1"/>
          </p:cNvSpPr>
          <p:nvPr>
            <p:ph type="body" sz="half" idx="3"/>
          </p:nvPr>
        </p:nvSpPr>
        <p:spPr>
          <a:xfrm>
            <a:off x="214313" y="4857750"/>
            <a:ext cx="8715375" cy="1857375"/>
          </a:xfrm>
          <a:solidFill>
            <a:schemeClr val="accent2">
              <a:lumMod val="60000"/>
              <a:lumOff val="40000"/>
            </a:schemeClr>
          </a:solidFill>
        </p:spPr>
        <p:txBody>
          <a:bodyPr/>
          <a:lstStyle/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1800" b="1" dirty="0"/>
              <a:t>      </a:t>
            </a:r>
            <a:r>
              <a:rPr lang="ru-RU" sz="1800" b="1" dirty="0"/>
              <a:t>Вероломное нападение Германии застало врасплох большинство дивизий и полков пограничных военных округов. </a:t>
            </a:r>
            <a:r>
              <a:rPr lang="en-US" sz="1800" b="1" dirty="0"/>
              <a:t> </a:t>
            </a:r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1800" b="1" dirty="0"/>
              <a:t>     </a:t>
            </a:r>
            <a:r>
              <a:rPr lang="ru-RU" sz="1800" b="1" dirty="0"/>
              <a:t>Оборонительные рубежи вблизи границ не были заняты войсками. </a:t>
            </a:r>
            <a:endParaRPr lang="en-US" sz="1800" b="1" dirty="0"/>
          </a:p>
          <a:p>
            <a:pPr eaLnBrk="1" hangingPunct="1">
              <a:lnSpc>
                <a:spcPct val="90000"/>
              </a:lnSpc>
              <a:buFontTx/>
              <a:buNone/>
              <a:defRPr/>
            </a:pPr>
            <a:r>
              <a:rPr lang="en-US" sz="1800" b="1" dirty="0"/>
              <a:t>     </a:t>
            </a:r>
            <a:r>
              <a:rPr lang="ru-RU" sz="1800" b="1" dirty="0"/>
              <a:t>Осуществление «плана Барбаросса» началось ударами авиации и танковыми прорывами противника по трем основным стратегическим направлениям – на Москву, Ленинград, Киев.</a:t>
            </a:r>
          </a:p>
          <a:p>
            <a:pPr eaLnBrk="1" hangingPunct="1">
              <a:lnSpc>
                <a:spcPct val="90000"/>
              </a:lnSpc>
              <a:buFont typeface="Arial" charset="0"/>
              <a:buChar char="•"/>
              <a:defRPr/>
            </a:pPr>
            <a:endParaRPr lang="ru-RU" sz="1800" dirty="0"/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7534" fill="hold"/>
                                        <p:tgtEl>
                                          <p:spTgt spid="30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077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0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 nodeType="clickPar">
                      <p:stCondLst>
                        <p:cond delay="0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0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7"/>
                  </p:tgtEl>
                </p:cond>
              </p:nextCondLst>
            </p:seq>
          </p:childTnLst>
        </p:cTn>
      </p:par>
    </p:tnLst>
    <p:bldLst>
      <p:bldP spid="307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>
            <a:extLst>
              <a:ext uri="{FF2B5EF4-FFF2-40B4-BE49-F238E27FC236}">
                <a16:creationId xmlns:a16="http://schemas.microsoft.com/office/drawing/2014/main" id="{72A126B2-6B23-48B4-B72F-373D5FE256D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22 июня 1941 года</a:t>
            </a:r>
          </a:p>
        </p:txBody>
      </p:sp>
      <p:sp>
        <p:nvSpPr>
          <p:cNvPr id="4099" name="Rectangle 3">
            <a:extLst>
              <a:ext uri="{FF2B5EF4-FFF2-40B4-BE49-F238E27FC236}">
                <a16:creationId xmlns:a16="http://schemas.microsoft.com/office/drawing/2014/main" id="{65025943-419F-448D-99EE-FDF3CAF425A4}"/>
              </a:ext>
            </a:extLst>
          </p:cNvPr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 eaLnBrk="1" hangingPunct="1">
              <a:buFont typeface="Arial" panose="020B0604020202020204" pitchFamily="34" charset="0"/>
              <a:buNone/>
            </a:pPr>
            <a:r>
              <a:rPr lang="ru-RU" altLang="ru-RU" sz="1600" b="1"/>
              <a:t>…Сегодня, в 4 часа утра, без предъявления каких-либо претензий к Советскому Союзу, без объявления войны, германские войска напали на нашу страну, атаковали наши границы во многих местах и подвергли бомбежке своих самолетов наши города — Житомир, Киев, Севастополь, Каунас и некоторые другие…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ru-RU" altLang="ru-RU" sz="1600" b="1"/>
              <a:t>Красная Армия и весь наш народ вновь поведут победоносную отечественную войну за родину, за честь, за свободу…</a:t>
            </a:r>
          </a:p>
          <a:p>
            <a:pPr eaLnBrk="1" hangingPunct="1">
              <a:buFont typeface="Arial" panose="020B0604020202020204" pitchFamily="34" charset="0"/>
              <a:buNone/>
            </a:pPr>
            <a:r>
              <a:rPr lang="ru-RU" altLang="ru-RU" sz="1600" b="1"/>
              <a:t>Наше дело правое. Враг будет разбит. </a:t>
            </a:r>
            <a:r>
              <a:rPr lang="en-US" altLang="ru-RU" sz="1600" b="1"/>
              <a:t>Победа будет</a:t>
            </a:r>
            <a:r>
              <a:rPr lang="ru-RU" altLang="ru-RU" sz="1600" b="1"/>
              <a:t> </a:t>
            </a:r>
            <a:r>
              <a:rPr lang="en-US" altLang="ru-RU" sz="1600" b="1"/>
              <a:t>за нами.</a:t>
            </a:r>
            <a:endParaRPr lang="ru-RU" altLang="ru-RU" sz="1600" b="1"/>
          </a:p>
          <a:p>
            <a:pPr eaLnBrk="1" hangingPunct="1"/>
            <a:endParaRPr lang="ru-RU" altLang="ru-RU"/>
          </a:p>
        </p:txBody>
      </p:sp>
      <p:pic>
        <p:nvPicPr>
          <p:cNvPr id="4100" name="z_air_alarm.mp3">
            <a:hlinkClick r:id="" action="ppaction://media"/>
            <a:extLst>
              <a:ext uri="{FF2B5EF4-FFF2-40B4-BE49-F238E27FC236}">
                <a16:creationId xmlns:a16="http://schemas.microsoft.com/office/drawing/2014/main" id="{64055D0D-BCCF-4F18-B2CE-F85500192FD7}"/>
              </a:ext>
            </a:extLst>
          </p:cNvPr>
          <p:cNvPicPr>
            <a:picLocks noGrp="1" noRot="1" noChangeAspect="1" noChangeArrowheads="1"/>
          </p:cNvPicPr>
          <p:nvPr>
            <p:ph sz="half" idx="2"/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15100" y="3709988"/>
            <a:ext cx="304800" cy="304800"/>
          </a:xfrm>
        </p:spPr>
      </p:pic>
      <p:pic>
        <p:nvPicPr>
          <p:cNvPr id="4101" name="Picture 5" descr="onv">
            <a:extLst>
              <a:ext uri="{FF2B5EF4-FFF2-40B4-BE49-F238E27FC236}">
                <a16:creationId xmlns:a16="http://schemas.microsoft.com/office/drawing/2014/main" id="{C603B7A7-AD45-421A-AAD4-ABE39CF5A4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9338" y="1341438"/>
            <a:ext cx="3505200" cy="4667250"/>
          </a:xfrm>
          <a:prstGeom prst="rect">
            <a:avLst/>
          </a:prstGeom>
          <a:noFill/>
          <a:ln w="38100">
            <a:solidFill>
              <a:srgbClr val="CC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>
            <a:hlinkClick r:id="" action="ppaction://media"/>
            <a:extLst>
              <a:ext uri="{FF2B5EF4-FFF2-40B4-BE49-F238E27FC236}">
                <a16:creationId xmlns:a16="http://schemas.microsoft.com/office/drawing/2014/main" id="{DFA6ABA2-3037-4DC4-ACD0-BC0EBCD0D65A}"/>
              </a:ext>
            </a:extLst>
          </p:cNvPr>
          <p:cNvPicPr>
            <a:picLocks noRot="1" noChangeAspect="1" noChangeArrowheads="1"/>
          </p:cNvPicPr>
          <p:nvPr>
            <a:wavAudioFile r:embed="rId2" name="LEVITAN1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62865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2236" fill="hold"/>
                                        <p:tgtEl>
                                          <p:spTgt spid="410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4236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70356" fill="hold"/>
                                        <p:tgtEl>
                                          <p:spTgt spid="41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00"/>
                </p:tgtEl>
              </p:cMediaNode>
            </p:audio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02"/>
                </p:tgtEl>
              </p:cMediaNode>
            </p:audio>
          </p:childTnLst>
        </p:cTn>
      </p:par>
    </p:tnLst>
    <p:bldLst>
      <p:bldP spid="4098" grpId="0"/>
      <p:bldP spid="409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rgbClr val="FF0000"/>
            </a:gs>
            <a:gs pos="30000">
              <a:srgbClr val="D49E6C"/>
            </a:gs>
            <a:gs pos="70000">
              <a:srgbClr val="A65528"/>
            </a:gs>
            <a:gs pos="100000">
              <a:srgbClr val="663012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Заголовок 1">
            <a:extLst>
              <a:ext uri="{FF2B5EF4-FFF2-40B4-BE49-F238E27FC236}">
                <a16:creationId xmlns:a16="http://schemas.microsoft.com/office/drawing/2014/main" id="{ED992366-A2DC-4F10-B041-D1D873B91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/>
          </a:p>
        </p:txBody>
      </p:sp>
      <p:sp>
        <p:nvSpPr>
          <p:cNvPr id="9219" name="Содержимое 3">
            <a:extLst>
              <a:ext uri="{FF2B5EF4-FFF2-40B4-BE49-F238E27FC236}">
                <a16:creationId xmlns:a16="http://schemas.microsoft.com/office/drawing/2014/main" id="{7D44B548-DE5A-4C5C-B60C-075AEA5B3669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ru-RU" altLang="ru-RU"/>
          </a:p>
        </p:txBody>
      </p:sp>
      <p:pic>
        <p:nvPicPr>
          <p:cNvPr id="5" name="Picture 7" descr="medium1">
            <a:extLst>
              <a:ext uri="{FF2B5EF4-FFF2-40B4-BE49-F238E27FC236}">
                <a16:creationId xmlns:a16="http://schemas.microsoft.com/office/drawing/2014/main" id="{3001747C-5DFE-4ECF-8504-7B59BACA97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88913"/>
            <a:ext cx="6143625" cy="6327775"/>
          </a:xfrm>
          <a:prstGeom prst="rect">
            <a:avLst/>
          </a:prstGeom>
          <a:noFill/>
          <a:ln w="38100">
            <a:solidFill>
              <a:srgbClr val="CC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rotWithShape="1">
          <a:gsLst>
            <a:gs pos="0">
              <a:srgbClr val="000082"/>
            </a:gs>
            <a:gs pos="30000">
              <a:srgbClr val="66008F"/>
            </a:gs>
            <a:gs pos="64999">
              <a:srgbClr val="BA0066"/>
            </a:gs>
            <a:gs pos="89999">
              <a:srgbClr val="FF0000"/>
            </a:gs>
            <a:gs pos="100000">
              <a:srgbClr val="FF8200"/>
            </a:gs>
          </a:gsLst>
          <a:lin ang="27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>
            <a:extLst>
              <a:ext uri="{FF2B5EF4-FFF2-40B4-BE49-F238E27FC236}">
                <a16:creationId xmlns:a16="http://schemas.microsoft.com/office/drawing/2014/main" id="{6AE35D14-40C8-46F5-8CBF-08E44A0D053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b="1" dirty="0">
                <a:solidFill>
                  <a:srgbClr val="CC33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Мобилизация военнообязанных</a:t>
            </a:r>
          </a:p>
        </p:txBody>
      </p:sp>
      <p:sp>
        <p:nvSpPr>
          <p:cNvPr id="10243" name="Содержимое 9">
            <a:extLst>
              <a:ext uri="{FF2B5EF4-FFF2-40B4-BE49-F238E27FC236}">
                <a16:creationId xmlns:a16="http://schemas.microsoft.com/office/drawing/2014/main" id="{3D3E7665-280A-4BC5-8A19-D232F07475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3214688"/>
            <a:ext cx="1757363" cy="2911475"/>
          </a:xfrm>
        </p:spPr>
        <p:txBody>
          <a:bodyPr/>
          <a:lstStyle/>
          <a:p>
            <a:pPr eaLnBrk="1" hangingPunct="1"/>
            <a:endParaRPr lang="ru-RU" altLang="ru-RU"/>
          </a:p>
        </p:txBody>
      </p:sp>
      <p:pic>
        <p:nvPicPr>
          <p:cNvPr id="5124" name="Picture 4" descr="Призывники">
            <a:extLst>
              <a:ext uri="{FF2B5EF4-FFF2-40B4-BE49-F238E27FC236}">
                <a16:creationId xmlns:a16="http://schemas.microsoft.com/office/drawing/2014/main" id="{2C410CFB-0092-4E2F-A2F5-2294ED6044C4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714875" y="1143000"/>
            <a:ext cx="4038600" cy="3032125"/>
          </a:xfrm>
          <a:ln w="38100">
            <a:solidFill>
              <a:srgbClr val="CC6600"/>
            </a:solidFill>
            <a:miter lim="800000"/>
            <a:headEnd/>
            <a:tailEnd/>
          </a:ln>
        </p:spPr>
      </p:pic>
      <p:pic>
        <p:nvPicPr>
          <p:cNvPr id="5125" name="Picture 5" descr="Mobilizacia">
            <a:extLst>
              <a:ext uri="{FF2B5EF4-FFF2-40B4-BE49-F238E27FC236}">
                <a16:creationId xmlns:a16="http://schemas.microsoft.com/office/drawing/2014/main" id="{8736C456-74B8-429B-A74D-098C367824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5938" y="1428750"/>
            <a:ext cx="4457700" cy="2913063"/>
          </a:xfrm>
          <a:prstGeom prst="rect">
            <a:avLst/>
          </a:prstGeom>
          <a:noFill/>
          <a:ln w="38100">
            <a:solidFill>
              <a:srgbClr val="CC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17_big">
            <a:extLst>
              <a:ext uri="{FF2B5EF4-FFF2-40B4-BE49-F238E27FC236}">
                <a16:creationId xmlns:a16="http://schemas.microsoft.com/office/drawing/2014/main" id="{CE3A6547-BAEA-4B60-BEC8-2DF2169ACE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25" y="2286000"/>
            <a:ext cx="4746625" cy="3125788"/>
          </a:xfrm>
          <a:prstGeom prst="rect">
            <a:avLst/>
          </a:prstGeom>
          <a:noFill/>
          <a:ln w="38100">
            <a:solidFill>
              <a:srgbClr val="CC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20_big">
            <a:extLst>
              <a:ext uri="{FF2B5EF4-FFF2-40B4-BE49-F238E27FC236}">
                <a16:creationId xmlns:a16="http://schemas.microsoft.com/office/drawing/2014/main" id="{44FE24BB-5E28-4D73-A0E7-4CB1371686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0" y="3429000"/>
            <a:ext cx="4387850" cy="2911475"/>
          </a:xfrm>
          <a:prstGeom prst="rect">
            <a:avLst/>
          </a:prstGeom>
          <a:noFill/>
          <a:ln w="38100">
            <a:solidFill>
              <a:srgbClr val="CC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21_big">
            <a:extLst>
              <a:ext uri="{FF2B5EF4-FFF2-40B4-BE49-F238E27FC236}">
                <a16:creationId xmlns:a16="http://schemas.microsoft.com/office/drawing/2014/main" id="{3095B035-330D-4D9E-8F72-9DF289FDD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88" y="2714625"/>
            <a:ext cx="4437062" cy="3136900"/>
          </a:xfrm>
          <a:prstGeom prst="rect">
            <a:avLst/>
          </a:prstGeom>
          <a:noFill/>
          <a:ln w="38100">
            <a:solidFill>
              <a:srgbClr val="CC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medium">
            <a:extLst>
              <a:ext uri="{FF2B5EF4-FFF2-40B4-BE49-F238E27FC236}">
                <a16:creationId xmlns:a16="http://schemas.microsoft.com/office/drawing/2014/main" id="{E853D796-867E-490D-8194-F7C2F17CD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1688" y="285750"/>
            <a:ext cx="5072062" cy="6332538"/>
          </a:xfrm>
          <a:prstGeom prst="rect">
            <a:avLst/>
          </a:prstGeom>
          <a:noFill/>
          <a:ln w="38100">
            <a:solidFill>
              <a:srgbClr val="CC66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вставай, страна.mp3">
            <a:hlinkClick r:id="" action="ppaction://media"/>
            <a:hlinkHover r:id="" action="ppaction://ole?verb=0"/>
            <a:extLst>
              <a:ext uri="{FF2B5EF4-FFF2-40B4-BE49-F238E27FC236}">
                <a16:creationId xmlns:a16="http://schemas.microsoft.com/office/drawing/2014/main" id="{19D9C477-1940-4DCB-86EA-C464EFEA93E1}"/>
              </a:ext>
            </a:extLst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13" y="616585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7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7" dur="500"/>
                                        <p:tgtEl>
                                          <p:spTgt spid="5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51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2000"/>
                                        <p:tgtEl>
                                          <p:spTgt spid="5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2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 nodeType="clickPar">
                      <p:stCondLst>
                        <p:cond delay="0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08849" fill="hold"/>
                                        <p:tgtEl>
                                          <p:spTgt spid="102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0"/>
                  </p:tgtEl>
                </p:cond>
              </p:nextCondLst>
            </p:seq>
            <p:audio>
              <p:cMediaNode>
                <p:cTn id="40" repeatCount="indefinite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250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>
            <a:extLst>
              <a:ext uri="{FF2B5EF4-FFF2-40B4-BE49-F238E27FC236}">
                <a16:creationId xmlns:a16="http://schemas.microsoft.com/office/drawing/2014/main" id="{70610B95-62A3-48AE-9B79-94B87196B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/>
          </a:p>
        </p:txBody>
      </p:sp>
      <p:pic>
        <p:nvPicPr>
          <p:cNvPr id="12291" name="Picture 2">
            <a:extLst>
              <a:ext uri="{FF2B5EF4-FFF2-40B4-BE49-F238E27FC236}">
                <a16:creationId xmlns:a16="http://schemas.microsoft.com/office/drawing/2014/main" id="{9DD5F7E8-BE09-47D6-ACD2-EE994ADCF48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785938" y="1285875"/>
            <a:ext cx="5676900" cy="3914775"/>
          </a:xfrm>
          <a:noFill/>
        </p:spPr>
      </p:pic>
      <p:pic>
        <p:nvPicPr>
          <p:cNvPr id="4" name="Содержимое 5">
            <a:extLst>
              <a:ext uri="{FF2B5EF4-FFF2-40B4-BE49-F238E27FC236}">
                <a16:creationId xmlns:a16="http://schemas.microsoft.com/office/drawing/2014/main" id="{8B98B3F8-6439-4135-B5E8-7BAFE6FD395F}"/>
              </a:ext>
            </a:extLst>
          </p:cNvPr>
          <p:cNvPicPr>
            <a:picLocks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0" y="1285875"/>
            <a:ext cx="6035675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Содержимое 5">
            <a:extLst>
              <a:ext uri="{FF2B5EF4-FFF2-40B4-BE49-F238E27FC236}">
                <a16:creationId xmlns:a16="http://schemas.microsoft.com/office/drawing/2014/main" id="{9BDE024D-608D-42E8-9C1E-60EBBDBFE699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813" y="1071563"/>
            <a:ext cx="6035675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Содержимое 3">
            <a:extLst>
              <a:ext uri="{FF2B5EF4-FFF2-40B4-BE49-F238E27FC236}">
                <a16:creationId xmlns:a16="http://schemas.microsoft.com/office/drawing/2014/main" id="{56373BAB-63E5-40AF-AE56-797955F70B10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4313"/>
            <a:ext cx="7058025" cy="5526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1386D59B-73A2-4644-A487-29CB905B4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5700" y="2000250"/>
            <a:ext cx="5448300" cy="422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Заголовок 1">
            <a:extLst>
              <a:ext uri="{FF2B5EF4-FFF2-40B4-BE49-F238E27FC236}">
                <a16:creationId xmlns:a16="http://schemas.microsoft.com/office/drawing/2014/main" id="{BD421CAC-7B7B-4BD1-BC2F-19EA4A4A67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ru-RU" altLang="ru-RU"/>
          </a:p>
        </p:txBody>
      </p:sp>
      <p:pic>
        <p:nvPicPr>
          <p:cNvPr id="4" name="Содержимое 3">
            <a:extLst>
              <a:ext uri="{FF2B5EF4-FFF2-40B4-BE49-F238E27FC236}">
                <a16:creationId xmlns:a16="http://schemas.microsoft.com/office/drawing/2014/main" id="{427A420E-905F-4379-8467-6EB0B1250B72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5750" y="214313"/>
            <a:ext cx="3187700" cy="4525962"/>
          </a:xfrm>
        </p:spPr>
      </p:pic>
      <p:pic>
        <p:nvPicPr>
          <p:cNvPr id="6" name="Содержимое 3">
            <a:extLst>
              <a:ext uri="{FF2B5EF4-FFF2-40B4-BE49-F238E27FC236}">
                <a16:creationId xmlns:a16="http://schemas.microsoft.com/office/drawing/2014/main" id="{376877D2-8C53-4424-841C-ED791B52FC75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7563" y="1357313"/>
            <a:ext cx="4286250" cy="4357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Содержимое 3">
            <a:extLst>
              <a:ext uri="{FF2B5EF4-FFF2-40B4-BE49-F238E27FC236}">
                <a16:creationId xmlns:a16="http://schemas.microsoft.com/office/drawing/2014/main" id="{74407FBF-AC33-4934-8D17-DA23568A6FEC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2938" y="357188"/>
            <a:ext cx="6000750" cy="5500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720</TotalTime>
  <Words>439</Words>
  <Application>Microsoft Office PowerPoint</Application>
  <PresentationFormat>Экран (4:3)</PresentationFormat>
  <Paragraphs>37</Paragraphs>
  <Slides>36</Slides>
  <Notes>0</Notes>
  <HiddenSlides>0</HiddenSlides>
  <MMClips>10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1" baseType="lpstr">
      <vt:lpstr>Arial</vt:lpstr>
      <vt:lpstr>Calibri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Вероломное нападение Германии</vt:lpstr>
      <vt:lpstr>22 июня 1941 года</vt:lpstr>
      <vt:lpstr>Презентация PowerPoint</vt:lpstr>
      <vt:lpstr>Мобилизация военнообязанных</vt:lpstr>
      <vt:lpstr>Презентация PowerPoint</vt:lpstr>
      <vt:lpstr>Презентация PowerPoint</vt:lpstr>
      <vt:lpstr>Во время налета фашистской авиации</vt:lpstr>
      <vt:lpstr>Ничего не может быть страшнее смерти детей, даже на войне.</vt:lpstr>
      <vt:lpstr>Миллионы детей прошли через немецкие концлагеря.</vt:lpstr>
      <vt:lpstr>    Леня Голиков</vt:lpstr>
      <vt:lpstr>          ВАЛЯ КОТИК</vt:lpstr>
      <vt:lpstr>         Марат Казей</vt:lpstr>
      <vt:lpstr>         ЗИНА ПОРТНОВА</vt:lpstr>
      <vt:lpstr>Блокадный Ленинград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Конец войне! Победа! Слава!</vt:lpstr>
      <vt:lpstr>Солдат -освободитель</vt:lpstr>
      <vt:lpstr>День Победы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Zver</dc:creator>
  <cp:lastModifiedBy>Lu</cp:lastModifiedBy>
  <cp:revision>71</cp:revision>
  <dcterms:created xsi:type="dcterms:W3CDTF">2009-04-06T13:53:55Z</dcterms:created>
  <dcterms:modified xsi:type="dcterms:W3CDTF">2020-08-31T14:13:59Z</dcterms:modified>
</cp:coreProperties>
</file>