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Public\Music\Sample%20Music\Sleep%20Away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Public\Music\Sample%20Music\Maid%20with%20the%20Flaxen%20Hair.mp3" TargetMode="Externa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Sleep Away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9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14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17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318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20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0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20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2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400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2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ы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Fruk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7086600"/>
          </a:xfrm>
        </p:spPr>
      </p:pic>
      <p:pic>
        <p:nvPicPr>
          <p:cNvPr id="5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</Words>
  <Application>Microsoft Office PowerPoint</Application>
  <PresentationFormat>Экран (4:3)</PresentationFormat>
  <Paragraphs>1</Paragraphs>
  <Slides>11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Учетная запись Майкрософт</cp:lastModifiedBy>
  <cp:revision>8</cp:revision>
  <dcterms:created xsi:type="dcterms:W3CDTF">2020-05-12T16:28:03Z</dcterms:created>
  <dcterms:modified xsi:type="dcterms:W3CDTF">2025-02-25T16:29:35Z</dcterms:modified>
</cp:coreProperties>
</file>