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file:///C:\Users\Public\Music\Sample%20Music\Sleep%20Away.mp3" TargetMode="External"/><Relationship Id="rId7" Type="http://schemas.openxmlformats.org/officeDocument/2006/relationships/image" Target="../media/image2.png"/><Relationship Id="rId2" Type="http://schemas.openxmlformats.org/officeDocument/2006/relationships/audio" Target="file:///C:\Users\Public\Music\Sample%20Music\Maid%20with%20the%20Flaxen%20Hair.mp3" TargetMode="External"/><Relationship Id="rId1" Type="http://schemas.openxmlformats.org/officeDocument/2006/relationships/audio" Target="file:///C:\Users\Public\Music\Sample%20Music\Kalimba.mp3" TargetMode="Externa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file:///C:\Users\123\Documents\&#1055;&#1077;&#1089;&#1077;&#1085;&#1082;&#1072;%20&#1055;&#1088;&#1086;%20&#1054;&#1074;&#1086;&#1097;&#1080;%20&#1056;&#1072;&#1079;&#1074;&#1080;&#1074;&#1072;&#1102;&#1097;&#1080;&#1077;%20&#1052;&#1091;&#1083;&#1100;&#1090;&#1092;&#1080;&#1083;&#1100;&#1084;&#1099;%20&#1044;&#1083;&#1103;%20&#1044;&#1077;&#1090;&#1077;&#1081;.mp3" TargetMode="Externa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123\Documents\&#1055;&#1077;&#1089;&#1077;&#1085;&#1082;&#1072;%20&#1055;&#1088;&#1086;%20&#1054;&#1074;&#1086;&#1097;&#1080;%20&#1056;&#1072;&#1079;&#1074;&#1080;&#1074;&#1072;&#1102;&#1097;&#1080;&#1077;%20&#1052;&#1091;&#1083;&#1100;&#1090;&#1092;&#1080;&#1083;&#1100;&#1084;&#1099;%20&#1044;&#1083;&#1103;%20&#1044;&#1077;&#1090;&#1077;&#1081;.mp3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123\Documents\&#1055;&#1077;&#1089;&#1077;&#1085;&#1082;&#1072;%20&#1055;&#1088;&#1086;%20&#1054;&#1074;&#1086;&#1097;&#1080;%20&#1056;&#1072;&#1079;&#1074;&#1080;&#1074;&#1072;&#1102;&#1097;&#1080;&#1077;%20&#1052;&#1091;&#1083;&#1100;&#1090;&#1092;&#1080;&#1083;&#1100;&#1084;&#1099;%20&#1044;&#1083;&#1103;%20&#1044;&#1077;&#1090;&#1077;&#1081;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123\Documents\&#1055;&#1077;&#1089;&#1077;&#1085;&#1082;&#1072;%20&#1055;&#1088;&#1086;%20&#1054;&#1074;&#1086;&#1097;&#1080;%20&#1056;&#1072;&#1079;&#1074;&#1080;&#1074;&#1072;&#1102;&#1097;&#1080;&#1077;%20&#1052;&#1091;&#1083;&#1100;&#1090;&#1092;&#1080;&#1083;&#1100;&#1084;&#1099;%20&#1044;&#1083;&#1103;%20&#1044;&#1077;&#1090;&#1077;&#1081;.mp3" TargetMode="Externa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123\Documents\&#1055;&#1077;&#1089;&#1077;&#1085;&#1082;&#1072;%20&#1055;&#1088;&#1086;%20&#1054;&#1074;&#1086;&#1097;&#1080;%20&#1056;&#1072;&#1079;&#1074;&#1080;&#1074;&#1072;&#1102;&#1097;&#1080;&#1077;%20&#1052;&#1091;&#1083;&#1100;&#1090;&#1092;&#1080;&#1083;&#1100;&#1084;&#1099;%20&#1044;&#1083;&#1103;%20&#1044;&#1077;&#1090;&#1077;&#1081;.mp3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в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                      </a:t>
            </a:r>
            <a:endParaRPr lang="ru-RU" dirty="0"/>
          </a:p>
        </p:txBody>
      </p:sp>
      <p:pic>
        <p:nvPicPr>
          <p:cNvPr id="6" name="Kalimb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7" name="Maid with the Flaxen Hair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8" name="Sleep Away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9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4"/>
          </p:nvPr>
        </p:nvPicPr>
        <p:blipFill>
          <a:blip r:embed="rId10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4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141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17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3187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520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06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22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6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7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5200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520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04008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5200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ма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0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ы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ов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л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07-007-Frukt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6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3999" cy="7086600"/>
          </a:xfrm>
        </p:spPr>
      </p:pic>
      <p:pic>
        <p:nvPicPr>
          <p:cNvPr id="5" name="Песенка Про Овощи Развивающие Мультфильмы Для Детей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</Words>
  <Application>Microsoft Office PowerPoint</Application>
  <PresentationFormat>Экран (4:3)</PresentationFormat>
  <Paragraphs>1</Paragraphs>
  <Slides>11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Учетная запись Майкрософт</cp:lastModifiedBy>
  <cp:revision>8</cp:revision>
  <dcterms:created xsi:type="dcterms:W3CDTF">2020-05-12T16:28:03Z</dcterms:created>
  <dcterms:modified xsi:type="dcterms:W3CDTF">2025-02-25T16:29:35Z</dcterms:modified>
</cp:coreProperties>
</file>