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257" r:id="rId3"/>
    <p:sldId id="262" r:id="rId4"/>
    <p:sldId id="264" r:id="rId5"/>
    <p:sldId id="265" r:id="rId6"/>
    <p:sldId id="268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роо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35A3-43F8-4202-9C69-6DBABF06D4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1C5D-2C89-40F7-8D2C-6685F9013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899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роо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CFB30-CBBF-4A86-A9E3-7C7C96FAD3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81F78-C024-4CC1-9AC9-373D61B2C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1952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1F78-C024-4CC1-9AC9-373D61B2C7F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роо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3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5E8-2C81-4F86-8A55-75557451B511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560-A7C9-460D-8DE3-9F0FB548B5F6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6419-AF91-486D-B22C-2FE796A90E4A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FFC6-92DA-4060-89BE-A3540731EC80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A510-3AE2-4242-8D61-895CAA49FCDA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F4B-E4A9-4006-8229-44497977FE3B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1A-9091-474A-AF7C-94A1E0683A2F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BC8-A596-4EA2-906D-DD864691C266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62DF-8700-478F-8CE2-F115D37CECA8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079-73EA-41D3-A606-035E442245D7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0D79-FE29-40FF-9C69-D9E9884EB3F6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6ED15-506D-4677-8B0A-C9C19612B86D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II Всероссийский интернет-конкурс мультимедийных технологий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0987-F113-4C60-93D0-833BC175D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1556792"/>
            <a:ext cx="8229600" cy="30718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1835696" y="908720"/>
            <a:ext cx="6089104" cy="55652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Презентация для урока ИЗО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b="1" u="sng" dirty="0" smtClean="0">
              <a:solidFill>
                <a:srgbClr val="C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u="sng" dirty="0" smtClean="0">
                <a:solidFill>
                  <a:srgbClr val="C00000"/>
                </a:solidFill>
              </a:rPr>
              <a:t>Тема</a:t>
            </a:r>
            <a:r>
              <a:rPr lang="ru-RU" sz="3200" b="1" u="sng" dirty="0" smtClean="0">
                <a:solidFill>
                  <a:srgbClr val="C00000"/>
                </a:solidFill>
              </a:rPr>
              <a:t>: КАРТИНА-ПОРТРЕТ</a:t>
            </a: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3класс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429000"/>
            <a:ext cx="22437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5220072" cy="93610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 Black" pitchFamily="34" charset="0"/>
              </a:rPr>
              <a:t>Портрет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9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жанр изобразительного искусства, </a:t>
            </a:r>
          </a:p>
          <a:p>
            <a:pPr algn="ctr"/>
            <a:r>
              <a:rPr lang="ru-RU" sz="2800" dirty="0"/>
              <a:t>п</a:t>
            </a:r>
            <a:r>
              <a:rPr lang="ru-RU" sz="2800" dirty="0" smtClean="0"/>
              <a:t>освященный изображению одного </a:t>
            </a:r>
          </a:p>
          <a:p>
            <a:pPr algn="ctr"/>
            <a:r>
              <a:rPr lang="ru-RU" sz="2800" dirty="0" smtClean="0"/>
              <a:t>человека или группы людей.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980728"/>
            <a:ext cx="2776392" cy="220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03848" y="3573016"/>
            <a:ext cx="545434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Виды портрета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4221088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Погрудный портрет;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Поясной портрет;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Портрет в рост;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Индивидуальный портрет;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Групповой портрет;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Автопортрет.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3855343" cy="13464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Погрудный портрет</a:t>
            </a:r>
            <a:endParaRPr lang="ru-RU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0765" y="2204865"/>
            <a:ext cx="257236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043608" y="5301208"/>
            <a:ext cx="259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       А. Иванов. </a:t>
            </a:r>
          </a:p>
          <a:p>
            <a:r>
              <a:rPr lang="ru-RU" sz="1100" dirty="0" smtClean="0"/>
              <a:t>Портрет Н.В. Гоголя</a:t>
            </a:r>
            <a:endParaRPr lang="ru-RU" sz="11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204864"/>
            <a:ext cx="2232248" cy="305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491880" y="908720"/>
            <a:ext cx="25922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Поясной портрет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57332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В.Суриков </a:t>
            </a:r>
          </a:p>
          <a:p>
            <a:pPr algn="ctr"/>
            <a:r>
              <a:rPr lang="ru-RU" sz="1100" dirty="0" smtClean="0"/>
              <a:t>портрет П.И. Щербатовой</a:t>
            </a:r>
          </a:p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940152" y="188640"/>
            <a:ext cx="280831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Портрет в рост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47497" y="1916832"/>
            <a:ext cx="1768920" cy="3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588224" y="5805264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   В. Васнецов. </a:t>
            </a:r>
          </a:p>
          <a:p>
            <a:pPr algn="ctr"/>
            <a:r>
              <a:rPr lang="ru-RU" sz="1400" dirty="0" smtClean="0"/>
              <a:t>Царь Иван Васильевич Грозный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4572000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Индивидуальный портрет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5" y="1916832"/>
            <a:ext cx="2520280" cy="38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6093296"/>
            <a:ext cx="18726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           Э. </a:t>
            </a:r>
            <a:r>
              <a:rPr lang="ru-RU" sz="1100" dirty="0" err="1" smtClean="0"/>
              <a:t>Липгарт</a:t>
            </a:r>
            <a:r>
              <a:rPr lang="ru-RU" sz="1100" dirty="0" smtClean="0"/>
              <a:t>. </a:t>
            </a:r>
          </a:p>
          <a:p>
            <a:r>
              <a:rPr lang="ru-RU" sz="1100" dirty="0" smtClean="0"/>
              <a:t>Император Николай Второй</a:t>
            </a:r>
            <a:endParaRPr lang="ru-RU" sz="1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1" y="2636912"/>
            <a:ext cx="3816424" cy="262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60032" y="764704"/>
            <a:ext cx="372672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Групповой портрет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51723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Хальс</a:t>
            </a:r>
            <a:r>
              <a:rPr lang="ru-RU" sz="1600" dirty="0" smtClean="0"/>
              <a:t> Старший. Групповой портрет стрелков роты святого </a:t>
            </a:r>
            <a:r>
              <a:rPr lang="ru-RU" sz="1600" dirty="0" smtClean="0"/>
              <a:t>Адриана Франс.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Автопортрет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708920"/>
            <a:ext cx="262544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03848" y="5301208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К. Брюллов. Автопортрет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4293097"/>
            <a:ext cx="255862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dirty="0" smtClean="0"/>
          </a:p>
          <a:p>
            <a:pPr algn="ctr"/>
            <a:r>
              <a:rPr lang="ru-RU" sz="2000" dirty="0" smtClean="0"/>
              <a:t>Автопортрет А.С.Пушкина</a:t>
            </a:r>
          </a:p>
        </p:txBody>
      </p:sp>
      <p:pic>
        <p:nvPicPr>
          <p:cNvPr id="5122" name="Picture 2" descr="https://avatars.mds.yandex.net/get-zen_doc/1581919/pub_5db05ecad4f07a00adee85f1_5db0686406cc4600b034e3db/scale_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9012" y="1772816"/>
            <a:ext cx="257818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Этапы рисования портрета</a:t>
            </a:r>
            <a:endParaRPr lang="ru-RU" sz="4000" dirty="0"/>
          </a:p>
        </p:txBody>
      </p:sp>
      <p:pic>
        <p:nvPicPr>
          <p:cNvPr id="2050" name="Picture 2" descr="C:\Documents and Settings\Admin\Мои документы\Мои рисунки\img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412777"/>
            <a:ext cx="2520280" cy="345638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img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412777"/>
            <a:ext cx="2808312" cy="35014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15206" y="2071678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Линия </a:t>
            </a:r>
          </a:p>
          <a:p>
            <a:r>
              <a:rPr lang="ru-RU" b="1" dirty="0" smtClean="0"/>
              <a:t> волос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76224" y="2786058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Линия </a:t>
            </a:r>
          </a:p>
          <a:p>
            <a:pPr algn="ctr"/>
            <a:r>
              <a:rPr lang="ru-RU" b="1" dirty="0" smtClean="0"/>
              <a:t>глаз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04786" y="3429000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Линия </a:t>
            </a:r>
          </a:p>
          <a:p>
            <a:pPr algn="ctr"/>
            <a:r>
              <a:rPr lang="ru-RU" b="1" dirty="0" smtClean="0"/>
              <a:t>рта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94116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Соблюдайте пропорции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Не стирайте линии наброска, пока не будет чётко виден нужный результат.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Учтите, что лицо имеет снизу заостренную форму, а сверху более округленную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рисунки\img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72816"/>
            <a:ext cx="2617463" cy="372816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78579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Этапы рисования портрета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C:\Documents and Settings\Admin\Мои документы\Мои рисунки\img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844824"/>
            <a:ext cx="2996848" cy="39915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9935" y="2428868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Линия </a:t>
            </a:r>
          </a:p>
          <a:p>
            <a:pPr algn="ctr"/>
            <a:r>
              <a:rPr lang="ru-RU" b="1" dirty="0" smtClean="0"/>
              <a:t>бровей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0812" y="3214686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Основание </a:t>
            </a:r>
          </a:p>
          <a:p>
            <a:pPr algn="ctr"/>
            <a:r>
              <a:rPr lang="ru-RU" b="1" dirty="0" smtClean="0"/>
              <a:t>носа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127</Words>
  <Application>Microsoft Office PowerPoint</Application>
  <PresentationFormat>Экран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Тема Office</vt:lpstr>
      <vt:lpstr>Презентация PowerPoint</vt:lpstr>
      <vt:lpstr>Портрет</vt:lpstr>
      <vt:lpstr>Погрудный портрет</vt:lpstr>
      <vt:lpstr>Индивидуальный портрет</vt:lpstr>
      <vt:lpstr>Автопортрет</vt:lpstr>
      <vt:lpstr>Этапы рисования портрета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</dc:title>
  <dc:creator>Admin</dc:creator>
  <cp:lastModifiedBy>3</cp:lastModifiedBy>
  <cp:revision>148</cp:revision>
  <dcterms:created xsi:type="dcterms:W3CDTF">2012-04-28T10:04:27Z</dcterms:created>
  <dcterms:modified xsi:type="dcterms:W3CDTF">2020-04-22T05:03:03Z</dcterms:modified>
</cp:coreProperties>
</file>