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70" r:id="rId2"/>
    <p:sldId id="257" r:id="rId3"/>
    <p:sldId id="262" r:id="rId4"/>
    <p:sldId id="264" r:id="rId5"/>
    <p:sldId id="265" r:id="rId6"/>
    <p:sldId id="268" r:id="rId7"/>
    <p:sldId id="27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 smtClean="0"/>
              <a:t>роо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8035A3-43F8-4202-9C69-6DBABF06D4A8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1D1C5D-2C89-40F7-8D2C-6685F90134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28993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 smtClean="0"/>
              <a:t>роо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CFB30-CBBF-4A86-A9E3-7C7C96FAD37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A81F78-C024-4CC1-9AC9-373D61B2C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019523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81F78-C024-4CC1-9AC9-373D61B2C7F1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роо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337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6B5E8-2C81-4F86-8A55-75557451B511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II Всероссийский интернет-конкурс мультимедийных технологий "Мастер презентаций"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0987-F113-4C60-93D0-833BC175D4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1A560-A7C9-460D-8DE3-9F0FB548B5F6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II Всероссийский интернет-конкурс мультимедийных технологий "Мастер презентаций"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0987-F113-4C60-93D0-833BC175D4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26419-AF91-486D-B22C-2FE796A90E4A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II Всероссийский интернет-конкурс мультимедийных технологий "Мастер презентаций"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0987-F113-4C60-93D0-833BC175D4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DFFC6-92DA-4060-89BE-A3540731EC80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II Всероссийский интернет-конкурс мультимедийных технологий "Мастер презентаций"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0987-F113-4C60-93D0-833BC175D4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4A510-3AE2-4242-8D61-895CAA49FCDA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II Всероссийский интернет-конкурс мультимедийных технологий "Мастер презентаций"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0987-F113-4C60-93D0-833BC175D4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BF4B-E4A9-4006-8229-44497977FE3B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II Всероссийский интернет-конкурс мультимедийных технологий "Мастер презентаций"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0987-F113-4C60-93D0-833BC175D4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E651A-9091-474A-AF7C-94A1E0683A2F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II Всероссийский интернет-конкурс мультимедийных технологий "Мастер презентаций"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0987-F113-4C60-93D0-833BC175D4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94BC8-A596-4EA2-906D-DD864691C266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II Всероссийский интернет-конкурс мультимедийных технологий "Мастер презентаций"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0987-F113-4C60-93D0-833BC175D4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C62DF-8700-478F-8CE2-F115D37CECA8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II Всероссийский интернет-конкурс мультимедийных технологий "Мастер презентаций"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0987-F113-4C60-93D0-833BC175D4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DC079-73EA-41D3-A606-035E442245D7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II Всероссийский интернет-конкурс мультимедийных технологий "Мастер презентаций"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0987-F113-4C60-93D0-833BC175D4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90D79-FE29-40FF-9C69-D9E9884EB3F6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II Всероссийский интернет-конкурс мультимедийных технологий "Мастер презентаций"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E0987-F113-4C60-93D0-833BC175D4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F6ED15-506D-4677-8B0A-C9C19612B86D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II Всероссийский интернет-конкурс мультимедийных технологий "Мастер презентаций"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E0987-F113-4C60-93D0-833BC175D45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95536" y="1556792"/>
            <a:ext cx="8229600" cy="307183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400" dirty="0" smtClean="0">
              <a:latin typeface="Arial Black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400" dirty="0" smtClean="0">
              <a:latin typeface="Arial Black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400" dirty="0" smtClean="0">
              <a:latin typeface="Arial Black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Содержимое 5"/>
          <p:cNvSpPr txBox="1">
            <a:spLocks/>
          </p:cNvSpPr>
          <p:nvPr/>
        </p:nvSpPr>
        <p:spPr>
          <a:xfrm>
            <a:off x="1835696" y="908720"/>
            <a:ext cx="6089104" cy="5565232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Презентация для урока ИЗО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3200" b="1" u="sng" dirty="0" smtClean="0">
              <a:solidFill>
                <a:srgbClr val="C00000"/>
              </a:solidFill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b="1" u="sng" dirty="0" smtClean="0">
                <a:solidFill>
                  <a:srgbClr val="C00000"/>
                </a:solidFill>
              </a:rPr>
              <a:t>Тема</a:t>
            </a:r>
            <a:r>
              <a:rPr lang="ru-RU" sz="3200" b="1" u="sng" dirty="0" smtClean="0">
                <a:solidFill>
                  <a:srgbClr val="C00000"/>
                </a:solidFill>
              </a:rPr>
              <a:t>: КАРТИНА-ПОРТРЕТ</a:t>
            </a:r>
            <a:endParaRPr kumimoji="0" lang="ru-RU" sz="3200" b="1" i="0" u="sng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3200" b="1" dirty="0">
              <a:solidFill>
                <a:srgbClr val="C00000"/>
              </a:solidFill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3класс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1520" y="3429000"/>
            <a:ext cx="224377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720"/>
            <a:ext cx="5220072" cy="936104"/>
          </a:xfrm>
        </p:spPr>
        <p:txBody>
          <a:bodyPr>
            <a:normAutofit/>
          </a:bodyPr>
          <a:lstStyle/>
          <a:p>
            <a:r>
              <a:rPr lang="ru-RU" sz="5400" dirty="0" smtClean="0">
                <a:latin typeface="Arial Black" pitchFamily="34" charset="0"/>
              </a:rPr>
              <a:t>Портрет</a:t>
            </a:r>
            <a:endParaRPr lang="ru-RU" sz="5400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1700809"/>
            <a:ext cx="55446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жанр изобразительного искусства, </a:t>
            </a:r>
          </a:p>
          <a:p>
            <a:pPr algn="ctr"/>
            <a:r>
              <a:rPr lang="ru-RU" sz="2800" dirty="0"/>
              <a:t>п</a:t>
            </a:r>
            <a:r>
              <a:rPr lang="ru-RU" sz="2800" dirty="0" smtClean="0"/>
              <a:t>освященный изображению одного </a:t>
            </a:r>
          </a:p>
          <a:p>
            <a:pPr algn="ctr"/>
            <a:r>
              <a:rPr lang="ru-RU" sz="2800" dirty="0" smtClean="0"/>
              <a:t>человека или группы людей.</a:t>
            </a:r>
            <a:endParaRPr lang="ru-RU" sz="2800" dirty="0"/>
          </a:p>
        </p:txBody>
      </p:sp>
      <p:pic>
        <p:nvPicPr>
          <p:cNvPr id="6" name="Рисунок 5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84168" y="980728"/>
            <a:ext cx="2776392" cy="2201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203848" y="3573016"/>
            <a:ext cx="5454348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Виды портрета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15816" y="4221088"/>
            <a:ext cx="60486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/>
              <a:t>Погрудный портрет;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Поясной портрет;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Портрет в рост;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Индивидуальный портрет;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Групповой портрет;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Автопортрет.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0" y="692696"/>
            <a:ext cx="3855343" cy="1346473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rial Black" pitchFamily="34" charset="0"/>
              </a:rPr>
              <a:t>Погрудный портрет</a:t>
            </a:r>
            <a:endParaRPr lang="ru-RU" sz="28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80765" y="2204865"/>
            <a:ext cx="2572360" cy="2880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1043608" y="5301208"/>
            <a:ext cx="25922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        А. Иванов. </a:t>
            </a:r>
          </a:p>
          <a:p>
            <a:r>
              <a:rPr lang="ru-RU" sz="1100" dirty="0" smtClean="0"/>
              <a:t>Портрет Н.В. Гоголя</a:t>
            </a:r>
            <a:endParaRPr lang="ru-RU" sz="11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07904" y="2204864"/>
            <a:ext cx="2232248" cy="3055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3491880" y="908720"/>
            <a:ext cx="2592288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Поясной портрет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19872" y="5733256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В.Суриков </a:t>
            </a:r>
          </a:p>
          <a:p>
            <a:pPr algn="ctr"/>
            <a:r>
              <a:rPr lang="ru-RU" sz="1100" dirty="0" smtClean="0"/>
              <a:t>портрет П.И. Щербатовой</a:t>
            </a:r>
          </a:p>
          <a:p>
            <a:endParaRPr lang="ru-RU" dirty="0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5940152" y="188640"/>
            <a:ext cx="2808312" cy="2232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Портрет в рост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547497" y="1916832"/>
            <a:ext cx="1768920" cy="3397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6588224" y="5805264"/>
            <a:ext cx="208823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    В. Васнецов. </a:t>
            </a:r>
          </a:p>
          <a:p>
            <a:pPr algn="ctr"/>
            <a:r>
              <a:rPr lang="ru-RU" sz="1400" dirty="0" smtClean="0"/>
              <a:t>Царь Иван Васильевич Грозный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36712"/>
            <a:ext cx="4572000" cy="936104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Arial Black" pitchFamily="34" charset="0"/>
              </a:rPr>
              <a:t>Индивидуальный портрет</a:t>
            </a:r>
            <a:endParaRPr lang="ru-RU" sz="3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7585" y="1916832"/>
            <a:ext cx="2520280" cy="3801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428728" y="6093296"/>
            <a:ext cx="187262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            Э. </a:t>
            </a:r>
            <a:r>
              <a:rPr lang="ru-RU" sz="1100" dirty="0" err="1" smtClean="0"/>
              <a:t>Липгарт</a:t>
            </a:r>
            <a:r>
              <a:rPr lang="ru-RU" sz="1100" dirty="0" smtClean="0"/>
              <a:t>. </a:t>
            </a:r>
          </a:p>
          <a:p>
            <a:r>
              <a:rPr lang="ru-RU" sz="1100" dirty="0" smtClean="0"/>
              <a:t>Император Николай Второй</a:t>
            </a:r>
            <a:endParaRPr lang="ru-RU" sz="11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1" y="2636912"/>
            <a:ext cx="3816424" cy="2624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4860032" y="764704"/>
            <a:ext cx="3726726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Групповой портрет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11960" y="5517232"/>
            <a:ext cx="4752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 smtClean="0"/>
              <a:t>Хальс</a:t>
            </a:r>
            <a:r>
              <a:rPr lang="ru-RU" sz="1600" dirty="0" smtClean="0"/>
              <a:t> Старший. Групповой портрет стрелков роты святого </a:t>
            </a:r>
            <a:r>
              <a:rPr lang="ru-RU" sz="1600" dirty="0" smtClean="0"/>
              <a:t>Адриана Франс. 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500063" y="64293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 Black" pitchFamily="34" charset="0"/>
              </a:rPr>
              <a:t>Автопортрет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1600" y="2708920"/>
            <a:ext cx="2625442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203848" y="5301208"/>
            <a:ext cx="24482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К. Брюллов. Автопортрет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28184" y="4293097"/>
            <a:ext cx="2558626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100" dirty="0" smtClean="0"/>
          </a:p>
          <a:p>
            <a:pPr algn="ctr"/>
            <a:r>
              <a:rPr lang="ru-RU" sz="2000" dirty="0" smtClean="0"/>
              <a:t>Автопортрет А.С.Пушкина</a:t>
            </a:r>
          </a:p>
        </p:txBody>
      </p:sp>
      <p:pic>
        <p:nvPicPr>
          <p:cNvPr id="5122" name="Picture 2" descr="https://avatars.mds.yandex.net/get-zen_doc/1581919/pub_5db05ecad4f07a00adee85f1_5db0686406cc4600b034e3db/scale_1200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9012" y="1772816"/>
            <a:ext cx="2578188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Arial Black" pitchFamily="34" charset="0"/>
              </a:rPr>
              <a:t>Этапы рисования портрета</a:t>
            </a:r>
            <a:endParaRPr lang="ru-RU" sz="4000" dirty="0"/>
          </a:p>
        </p:txBody>
      </p:sp>
      <p:pic>
        <p:nvPicPr>
          <p:cNvPr id="2050" name="Picture 2" descr="C:\Documents and Settings\Admin\Мои документы\Мои рисунки\img02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31640" y="1412777"/>
            <a:ext cx="2520280" cy="3456383"/>
          </a:xfrm>
          <a:prstGeom prst="rect">
            <a:avLst/>
          </a:prstGeom>
          <a:noFill/>
        </p:spPr>
      </p:pic>
      <p:pic>
        <p:nvPicPr>
          <p:cNvPr id="2051" name="Picture 3" descr="C:\Documents and Settings\Admin\Мои документы\Мои рисунки\img03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508104" y="1412777"/>
            <a:ext cx="2808312" cy="350140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215206" y="2071678"/>
            <a:ext cx="881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Линия </a:t>
            </a:r>
          </a:p>
          <a:p>
            <a:r>
              <a:rPr lang="ru-RU" b="1" dirty="0" smtClean="0"/>
              <a:t> волос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276224" y="2786058"/>
            <a:ext cx="881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Линия </a:t>
            </a:r>
          </a:p>
          <a:p>
            <a:pPr algn="ctr"/>
            <a:r>
              <a:rPr lang="ru-RU" b="1" dirty="0" smtClean="0"/>
              <a:t>глаз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204786" y="3429000"/>
            <a:ext cx="881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Линия </a:t>
            </a:r>
          </a:p>
          <a:p>
            <a:pPr algn="ctr"/>
            <a:r>
              <a:rPr lang="ru-RU" b="1" dirty="0" smtClean="0"/>
              <a:t>рта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4941168"/>
            <a:ext cx="83529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 Соблюдайте пропорции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Не стирайте линии наброска, пока не будет чётко виден нужный результат.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Учтите, что лицо имеет снизу заостренную форму, а сверху более округленную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Documents and Settings\Admin\Мои документы\Мои рисунки\img03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1600" y="1772816"/>
            <a:ext cx="2617463" cy="3728164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28596" y="78579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Этапы рисования портрета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Picture 5" descr="C:\Documents and Settings\Admin\Мои документы\Мои рисунки\img03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436096" y="1844824"/>
            <a:ext cx="2996848" cy="399156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709935" y="2428868"/>
            <a:ext cx="9124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Линия </a:t>
            </a:r>
          </a:p>
          <a:p>
            <a:pPr algn="ctr"/>
            <a:r>
              <a:rPr lang="ru-RU" b="1" dirty="0" smtClean="0"/>
              <a:t>бровей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490812" y="3214686"/>
            <a:ext cx="13372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Основание </a:t>
            </a:r>
          </a:p>
          <a:p>
            <a:pPr algn="ctr"/>
            <a:r>
              <a:rPr lang="ru-RU" b="1" dirty="0" smtClean="0"/>
              <a:t>носа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1610</TotalTime>
  <Words>127</Words>
  <Application>Microsoft Office PowerPoint</Application>
  <PresentationFormat>Экран (4:3)</PresentationFormat>
  <Paragraphs>54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Wingdings</vt:lpstr>
      <vt:lpstr>Тема Office</vt:lpstr>
      <vt:lpstr>Презентация PowerPoint</vt:lpstr>
      <vt:lpstr>Портрет</vt:lpstr>
      <vt:lpstr>Погрудный портрет</vt:lpstr>
      <vt:lpstr>Индивидуальный портрет</vt:lpstr>
      <vt:lpstr>Автопортрет</vt:lpstr>
      <vt:lpstr>Этапы рисования портрета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Портрет</dc:title>
  <dc:creator>Admin</dc:creator>
  <cp:lastModifiedBy>3</cp:lastModifiedBy>
  <cp:revision>148</cp:revision>
  <dcterms:created xsi:type="dcterms:W3CDTF">2012-04-28T10:04:27Z</dcterms:created>
  <dcterms:modified xsi:type="dcterms:W3CDTF">2020-04-22T05:03:03Z</dcterms:modified>
</cp:coreProperties>
</file>