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Нужные и ненужные тебе лекарства</a:t>
            </a:r>
            <a:endParaRPr lang="ru-RU" sz="4400" dirty="0"/>
          </a:p>
        </p:txBody>
      </p:sp>
      <p:pic>
        <p:nvPicPr>
          <p:cNvPr id="4" name="Рисунок 3" descr="photo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3214686"/>
            <a:ext cx="5572164" cy="3343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Вспомним сказку о мертвой царевне и о семи богатырях.</a:t>
            </a:r>
            <a:endParaRPr lang="ru-RU" dirty="0"/>
          </a:p>
        </p:txBody>
      </p:sp>
      <p:pic>
        <p:nvPicPr>
          <p:cNvPr id="4" name="Содержимое 3" descr="1300725242_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214422"/>
            <a:ext cx="3714776" cy="3155996"/>
          </a:xfrm>
        </p:spPr>
      </p:pic>
      <p:pic>
        <p:nvPicPr>
          <p:cNvPr id="5" name="Рисунок 4" descr="9-skazka-o-mertvoj-carevne-i-semi-bogatyrjah-chast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1142984"/>
            <a:ext cx="4309133" cy="3231850"/>
          </a:xfrm>
          <a:prstGeom prst="rect">
            <a:avLst/>
          </a:prstGeom>
        </p:spPr>
      </p:pic>
      <p:pic>
        <p:nvPicPr>
          <p:cNvPr id="6" name="Рисунок 5" descr="maxresdefaul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3429000"/>
            <a:ext cx="4214842" cy="3161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785794"/>
            <a:ext cx="7772400" cy="11430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Что бы вы могли посоветовать царевне?</a:t>
            </a:r>
            <a:endParaRPr lang="ru-RU" sz="4400" dirty="0"/>
          </a:p>
        </p:txBody>
      </p:sp>
      <p:pic>
        <p:nvPicPr>
          <p:cNvPr id="4" name="Рисунок 3" descr="19image_small_SKAZKA O MERTVOY TSAREVNE I O SEMI BOGATYRYA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785926"/>
            <a:ext cx="3857644" cy="46291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ситуацию: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«</a:t>
            </a:r>
            <a:r>
              <a:rPr lang="ru-RU" dirty="0" smtClean="0"/>
              <a:t>Света гуляла во дворе. Рядом с ней остановилась машина. Незнакомый мужчина подошел к Свете и спросил, не видала ли она Виталика из соседнего дома. Он добавил, что договорился с Виталиком встретиться, а тот опаздывает. Мужчина сказал, что его зовут дядей Сашей, и спросил, как зовут девочку. Света ответила. Дядя Саша предложил Свете цветные горошины, похожие на витамины, лекарства или конфеты».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Вопросы</a:t>
            </a:r>
            <a:r>
              <a:rPr lang="ru-RU" dirty="0" smtClean="0">
                <a:solidFill>
                  <a:srgbClr val="FF0000"/>
                </a:solidFill>
              </a:rPr>
              <a:t>: Как вы думаете, что сделала Света? Как бы вы поступили в данной ситуации?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Не </a:t>
            </a:r>
            <a:r>
              <a:rPr lang="ru-RU" dirty="0" smtClean="0"/>
              <a:t>бери в руки таблетки и баллончики с аэрозолями без разрешения родителей.</a:t>
            </a:r>
          </a:p>
          <a:p>
            <a:pPr>
              <a:buNone/>
            </a:pPr>
            <a:r>
              <a:rPr lang="ru-RU" dirty="0" smtClean="0"/>
              <a:t>    Не </a:t>
            </a:r>
            <a:r>
              <a:rPr lang="ru-RU" dirty="0" smtClean="0"/>
              <a:t>принимайте лекарства сами и не пробуйте на вкус незнакомые вещества.</a:t>
            </a:r>
          </a:p>
          <a:p>
            <a:pPr>
              <a:buNone/>
            </a:pPr>
            <a:r>
              <a:rPr lang="ru-RU" dirty="0" smtClean="0"/>
              <a:t>    Не </a:t>
            </a:r>
            <a:r>
              <a:rPr lang="ru-RU" dirty="0" smtClean="0"/>
              <a:t>бери лекарства у незнакомых людей, не приобретай их с рук у случайных лиц  или знакомых.</a:t>
            </a:r>
          </a:p>
          <a:p>
            <a:pPr>
              <a:buNone/>
            </a:pPr>
            <a:r>
              <a:rPr lang="ru-RU" dirty="0" smtClean="0"/>
              <a:t>    Помни</a:t>
            </a:r>
            <a:r>
              <a:rPr lang="ru-RU" dirty="0" smtClean="0"/>
              <a:t>: любые лекарства при неправильном применении — яд!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Цель занятия: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познакомиться </a:t>
            </a:r>
            <a:r>
              <a:rPr lang="ru-RU" sz="3200" dirty="0" smtClean="0"/>
              <a:t>с понятиями «лекарство» и «яд</a:t>
            </a:r>
            <a:r>
              <a:rPr lang="ru-RU" sz="3200" dirty="0" smtClean="0"/>
              <a:t>».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i="1" dirty="0" smtClean="0"/>
              <a:t>   </a:t>
            </a:r>
            <a:r>
              <a:rPr lang="ru-RU" sz="3600" i="1" dirty="0" smtClean="0">
                <a:solidFill>
                  <a:srgbClr val="00B050"/>
                </a:solidFill>
              </a:rPr>
              <a:t>Лекарство</a:t>
            </a:r>
            <a:r>
              <a:rPr lang="ru-RU" sz="3600" dirty="0" smtClean="0"/>
              <a:t> – это средство для лечения </a:t>
            </a:r>
            <a:r>
              <a:rPr lang="ru-RU" sz="3600" dirty="0" smtClean="0"/>
              <a:t>болезни.</a:t>
            </a:r>
          </a:p>
          <a:p>
            <a:pPr>
              <a:buNone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>
                <a:solidFill>
                  <a:srgbClr val="FF0000"/>
                </a:solidFill>
              </a:rPr>
              <a:t>Яд</a:t>
            </a:r>
            <a:r>
              <a:rPr lang="ru-RU" sz="3600" dirty="0" smtClean="0"/>
              <a:t> – это вещество, которое может убить человека.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448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    Лекарствами</a:t>
            </a:r>
            <a:r>
              <a:rPr lang="ru-RU" dirty="0" smtClean="0"/>
              <a:t> называются вещества, которые применяются в определенных дозах с целью лечения какого-нибудь заболевания или его предупреждения.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Для </a:t>
            </a:r>
            <a:r>
              <a:rPr lang="ru-RU" dirty="0" smtClean="0"/>
              <a:t>лечения лекарства применяются в строго определенных количествах.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Одно </a:t>
            </a:r>
            <a:r>
              <a:rPr lang="ru-RU" dirty="0" smtClean="0"/>
              <a:t>и то же лекарственное вещество в зависимости от его количества может оказывать лечебные свойства или наносить сильнейший вред организму, являясь ядом и даже приводить к смерти.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00042"/>
            <a:ext cx="7772400" cy="551975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Лекарства </a:t>
            </a:r>
            <a:r>
              <a:rPr lang="ru-RU" dirty="0" smtClean="0"/>
              <a:t>могут быть различны по происхождению (растительные, животные, синтетические) по составу и форме (таблетки, пилюли, микстуры и т. д.)</a:t>
            </a:r>
            <a:endParaRPr lang="ru-RU" dirty="0"/>
          </a:p>
        </p:txBody>
      </p:sp>
      <p:pic>
        <p:nvPicPr>
          <p:cNvPr id="4" name="Рисунок 3" descr="rastit_le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143248"/>
            <a:ext cx="4143404" cy="3107553"/>
          </a:xfrm>
          <a:prstGeom prst="rect">
            <a:avLst/>
          </a:prstGeom>
        </p:spPr>
      </p:pic>
      <p:pic>
        <p:nvPicPr>
          <p:cNvPr id="5" name="Рисунок 4" descr="wpid-f46d70c5038-339d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286124"/>
            <a:ext cx="3429000" cy="2571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Правило!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smtClean="0"/>
              <a:t>Ни </a:t>
            </a:r>
            <a:r>
              <a:rPr lang="ru-RU" sz="3600" dirty="0" smtClean="0"/>
              <a:t>в коем случае, не пробуй ни какие лекарства. 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smtClean="0"/>
              <a:t>  Во–первых, это </a:t>
            </a:r>
            <a:r>
              <a:rPr lang="ru-RU" sz="3600" dirty="0" smtClean="0"/>
              <a:t>не </a:t>
            </a:r>
            <a:r>
              <a:rPr lang="ru-RU" sz="3600" dirty="0" smtClean="0"/>
              <a:t>вкусно.</a:t>
            </a:r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smtClean="0"/>
              <a:t>  Во </a:t>
            </a:r>
            <a:r>
              <a:rPr lang="ru-RU" sz="3600" dirty="0" smtClean="0"/>
              <a:t>– вторых, неправильно принятые лекарства может оказаться ядом.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Польза лекарств: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1)имеют </a:t>
            </a:r>
            <a:r>
              <a:rPr lang="ru-RU" dirty="0" smtClean="0"/>
              <a:t>быстрый обезболивающий </a:t>
            </a:r>
            <a:r>
              <a:rPr lang="ru-RU" dirty="0" smtClean="0"/>
              <a:t>эффект;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dirty="0" smtClean="0"/>
              <a:t>  2)могут </a:t>
            </a:r>
            <a:r>
              <a:rPr lang="ru-RU" dirty="0" smtClean="0"/>
              <a:t>спасти жизнь </a:t>
            </a:r>
            <a:r>
              <a:rPr lang="ru-RU" dirty="0" smtClean="0"/>
              <a:t>человеку;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dirty="0" smtClean="0"/>
              <a:t>  3)когда </a:t>
            </a:r>
            <a:r>
              <a:rPr lang="ru-RU" dirty="0" smtClean="0"/>
              <a:t>делают операции, то их используют для  </a:t>
            </a:r>
            <a:r>
              <a:rPr lang="ru-RU" dirty="0" smtClean="0"/>
              <a:t>наркоза;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4)лечат </a:t>
            </a:r>
            <a:r>
              <a:rPr lang="ru-RU" dirty="0" smtClean="0"/>
              <a:t>болезни и т.д.</a:t>
            </a:r>
          </a:p>
          <a:p>
            <a:endParaRPr lang="ru-RU" dirty="0"/>
          </a:p>
        </p:txBody>
      </p:sp>
      <p:pic>
        <p:nvPicPr>
          <p:cNvPr id="4" name="Рисунок 3" descr="shutterstock_982626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643314"/>
            <a:ext cx="3276082" cy="2795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Вред лекарства: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1)когда </a:t>
            </a:r>
            <a:r>
              <a:rPr lang="ru-RU" dirty="0" smtClean="0"/>
              <a:t>оно имеет побочный </a:t>
            </a:r>
            <a:r>
              <a:rPr lang="ru-RU" dirty="0" smtClean="0"/>
              <a:t>эффект;</a:t>
            </a:r>
          </a:p>
          <a:p>
            <a:pPr lvl="0">
              <a:buNone/>
            </a:pPr>
            <a:r>
              <a:rPr lang="ru-RU" dirty="0" smtClean="0"/>
              <a:t>   2)когда </a:t>
            </a:r>
            <a:r>
              <a:rPr lang="ru-RU" dirty="0" smtClean="0"/>
              <a:t>употребляешь не по </a:t>
            </a:r>
            <a:r>
              <a:rPr lang="ru-RU" dirty="0" smtClean="0"/>
              <a:t>инструкции;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3)когда </a:t>
            </a:r>
            <a:r>
              <a:rPr lang="ru-RU" dirty="0" smtClean="0"/>
              <a:t>купил лекарство, а оно </a:t>
            </a:r>
            <a:r>
              <a:rPr lang="ru-RU" dirty="0" smtClean="0"/>
              <a:t>некачественное;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4)когда </a:t>
            </a:r>
            <a:r>
              <a:rPr lang="ru-RU" dirty="0" smtClean="0"/>
              <a:t>употребил слишком много и т.д.</a:t>
            </a:r>
          </a:p>
          <a:p>
            <a:endParaRPr lang="ru-RU" dirty="0"/>
          </a:p>
        </p:txBody>
      </p:sp>
      <p:pic>
        <p:nvPicPr>
          <p:cNvPr id="4" name="Рисунок 3" descr="vitamni-ne-zamenyat-lekarstva-320x2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9" y="3714752"/>
            <a:ext cx="4000863" cy="266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Даже </a:t>
            </a:r>
            <a:r>
              <a:rPr lang="ru-RU" dirty="0" smtClean="0"/>
              <a:t>полезное лекарство может стать ядом, если его принимать неправильно.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Дети </a:t>
            </a:r>
            <a:r>
              <a:rPr lang="ru-RU" dirty="0" smtClean="0"/>
              <a:t>не должны принимать лекарства и незнакомые вещества сами</a:t>
            </a:r>
            <a:r>
              <a:rPr lang="ru-RU" dirty="0" smtClean="0"/>
              <a:t>. Тем более брать лекарства у незнакомых людей.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359</Words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Нужные и ненужные тебе лекарства</vt:lpstr>
      <vt:lpstr>Цель занятия:</vt:lpstr>
      <vt:lpstr>Слайд 3</vt:lpstr>
      <vt:lpstr>Слайд 4</vt:lpstr>
      <vt:lpstr>Слайд 5</vt:lpstr>
      <vt:lpstr>Правило!</vt:lpstr>
      <vt:lpstr>Польза лекарств:</vt:lpstr>
      <vt:lpstr>Вред лекарства:</vt:lpstr>
      <vt:lpstr>Правило!</vt:lpstr>
      <vt:lpstr>Вспомним сказку о мертвой царевне и о семи богатырях.</vt:lpstr>
      <vt:lpstr>Что бы вы могли посоветовать царевне?</vt:lpstr>
      <vt:lpstr>Рассмотрим ситуацию:</vt:lpstr>
      <vt:lpstr>Выводы!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Нужные и ненужные тебе лекарства</dc:title>
  <dc:creator>Евгения</dc:creator>
  <cp:lastModifiedBy>Вова</cp:lastModifiedBy>
  <cp:revision>6</cp:revision>
  <dcterms:created xsi:type="dcterms:W3CDTF">2015-10-13T08:31:42Z</dcterms:created>
  <dcterms:modified xsi:type="dcterms:W3CDTF">2015-10-13T09:27:35Z</dcterms:modified>
</cp:coreProperties>
</file>