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69" autoAdjust="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9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13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53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84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79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15000"/>
              </a:lnSpc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Помните, что ребенок обучается движению по улице, прежде всего на вашем примере, приобретая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собственный опыт.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500" b="1" dirty="0">
                <a:latin typeface="Verdana"/>
                <a:ea typeface="Times New Roman"/>
                <a:cs typeface="Times New Roman"/>
              </a:rPr>
              <a:t>Находясь на улице с ребенком, крепко держите его за </a:t>
            </a: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руку.</a:t>
            </a:r>
            <a:endParaRPr lang="ru-RU" sz="1500" dirty="0" smtClean="0"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Учите </a:t>
            </a:r>
            <a:r>
              <a:rPr lang="ru-RU" sz="1500" b="1" dirty="0">
                <a:latin typeface="Verdana"/>
                <a:ea typeface="Times New Roman"/>
                <a:cs typeface="Times New Roman"/>
              </a:rPr>
              <a:t>ребенка наблюдательности. </a:t>
            </a:r>
            <a:endParaRPr lang="ru-RU" sz="1500" dirty="0" smtClean="0"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Приучите </a:t>
            </a:r>
            <a:r>
              <a:rPr lang="ru-RU" sz="1500" b="1" dirty="0">
                <a:latin typeface="Verdana"/>
                <a:ea typeface="Times New Roman"/>
                <a:cs typeface="Times New Roman"/>
              </a:rPr>
              <a:t>ребенка, идя по тротуару, внимательно наблюдать за выездом автомобилей из арок дворов и поворотами транспорта на </a:t>
            </a: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перекрестках.</a:t>
            </a:r>
            <a:endParaRPr lang="ru-RU" sz="1500" dirty="0" smtClean="0"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При </a:t>
            </a:r>
            <a:r>
              <a:rPr lang="ru-RU" sz="1500" b="1" dirty="0">
                <a:latin typeface="Verdana"/>
                <a:ea typeface="Times New Roman"/>
                <a:cs typeface="Times New Roman"/>
              </a:rPr>
              <a:t>переходе проезжей части дороги остановитесь и осмотритесь по </a:t>
            </a: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сторонам.</a:t>
            </a: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Наблюдая </a:t>
            </a:r>
            <a:r>
              <a:rPr lang="ru-RU" sz="1500" b="1" dirty="0">
                <a:latin typeface="Verdana"/>
                <a:ea typeface="Times New Roman"/>
                <a:cs typeface="Times New Roman"/>
              </a:rPr>
              <a:t>за приближающимися транспортными средствами, обращайте внимание ребенка на то, что за большими машинами (автобус, троллейбус) может быть опасность – движущийся на большой скорости легковой автомобиль или мотоцикл. Поэтому лучше подождать, когда </a:t>
            </a: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большая </a:t>
            </a:r>
            <a:r>
              <a:rPr lang="ru-RU" sz="1500" b="1" dirty="0">
                <a:latin typeface="Verdana"/>
                <a:ea typeface="Times New Roman"/>
                <a:cs typeface="Times New Roman"/>
              </a:rPr>
              <a:t>машина проедет, и убедиться в отсутствии скрытой </a:t>
            </a: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опасности.</a:t>
            </a: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Переходите </a:t>
            </a:r>
            <a:r>
              <a:rPr lang="ru-RU" sz="1500" b="1" dirty="0">
                <a:latin typeface="Verdana"/>
                <a:ea typeface="Times New Roman"/>
                <a:cs typeface="Times New Roman"/>
              </a:rPr>
              <a:t>проезжую часть только на зеленый сигнал </a:t>
            </a: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светофора.</a:t>
            </a:r>
            <a:endParaRPr lang="ru-RU" sz="1500" dirty="0" smtClean="0"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500" b="1" dirty="0" smtClean="0">
                <a:latin typeface="Verdana"/>
                <a:ea typeface="Times New Roman"/>
                <a:cs typeface="Times New Roman"/>
              </a:rPr>
              <a:t>Объясняйте </a:t>
            </a:r>
            <a:r>
              <a:rPr lang="ru-RU" sz="1500" b="1" dirty="0">
                <a:latin typeface="Verdana"/>
                <a:ea typeface="Times New Roman"/>
                <a:cs typeface="Times New Roman"/>
              </a:rPr>
              <a:t>ребенку, что переходить дорогу на зеленый мигающий сигнал нельзя. Он горит всего три секунды, можно попасть в дорожно-транспортное происшествие.</a:t>
            </a:r>
            <a:r>
              <a:rPr lang="ru-RU" sz="1400" b="1" dirty="0">
                <a:solidFill>
                  <a:srgbClr val="002060"/>
                </a:solidFill>
                <a:latin typeface="Verdana"/>
                <a:ea typeface="Times New Roman"/>
                <a:cs typeface="Times New Roman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Verdana"/>
                <a:ea typeface="Times New Roman"/>
                <a:cs typeface="Times New Roman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3345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52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147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Помните, что ребенок обучается движению по улице, прежде всего на вашем примере, приобретая собственный опыт.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5</cp:revision>
  <dcterms:created xsi:type="dcterms:W3CDTF">2017-11-17T04:45:17Z</dcterms:created>
  <dcterms:modified xsi:type="dcterms:W3CDTF">2017-11-17T07:21:00Z</dcterms:modified>
</cp:coreProperties>
</file>