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114-D88E-4427-AD22-35BEB80C2B4C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9B3F-D5F6-4B31-9B9D-940504063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114-D88E-4427-AD22-35BEB80C2B4C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9B3F-D5F6-4B31-9B9D-940504063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114-D88E-4427-AD22-35BEB80C2B4C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9B3F-D5F6-4B31-9B9D-940504063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114-D88E-4427-AD22-35BEB80C2B4C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9B3F-D5F6-4B31-9B9D-940504063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114-D88E-4427-AD22-35BEB80C2B4C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9B3F-D5F6-4B31-9B9D-940504063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114-D88E-4427-AD22-35BEB80C2B4C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9B3F-D5F6-4B31-9B9D-940504063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114-D88E-4427-AD22-35BEB80C2B4C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9B3F-D5F6-4B31-9B9D-940504063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114-D88E-4427-AD22-35BEB80C2B4C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9B3F-D5F6-4B31-9B9D-940504063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114-D88E-4427-AD22-35BEB80C2B4C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9B3F-D5F6-4B31-9B9D-940504063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114-D88E-4427-AD22-35BEB80C2B4C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9B3F-D5F6-4B31-9B9D-940504063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114-D88E-4427-AD22-35BEB80C2B4C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9B3F-D5F6-4B31-9B9D-940504063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79114-D88E-4427-AD22-35BEB80C2B4C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9B3F-D5F6-4B31-9B9D-940504063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Бургер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-расследование. В поисках идеального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бургера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/>
              <a:t>проект ученика 2 «В» класса</a:t>
            </a:r>
          </a:p>
          <a:p>
            <a:pPr marL="0" indent="0" algn="r">
              <a:buNone/>
            </a:pPr>
            <a:r>
              <a:rPr lang="ru-RU" dirty="0"/>
              <a:t>МАОУ СОШ №48</a:t>
            </a:r>
          </a:p>
          <a:p>
            <a:pPr marL="0" indent="0" algn="r">
              <a:buNone/>
            </a:pPr>
            <a:r>
              <a:rPr lang="ru-RU" dirty="0" smtClean="0"/>
              <a:t>Черенкова Макара</a:t>
            </a:r>
            <a:endParaRPr lang="ru-RU" dirty="0"/>
          </a:p>
          <a:p>
            <a:pPr algn="r"/>
            <a:endParaRPr lang="ru-RU" dirty="0"/>
          </a:p>
          <a:p>
            <a:pPr marL="0" indent="0" algn="ctr">
              <a:buNone/>
            </a:pPr>
            <a:r>
              <a:rPr lang="ru-RU" dirty="0"/>
              <a:t>г. Екатеринбург </a:t>
            </a:r>
          </a:p>
          <a:p>
            <a:pPr marL="0" indent="0" algn="ctr">
              <a:buNone/>
            </a:pPr>
            <a:r>
              <a:rPr lang="ru-RU" dirty="0"/>
              <a:t>2020 г.</a:t>
            </a:r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302433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22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Вот как это было!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352" y="4293096"/>
            <a:ext cx="2561332" cy="187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96753"/>
            <a:ext cx="2088232" cy="278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67149"/>
            <a:ext cx="1944389" cy="281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6753"/>
            <a:ext cx="1985392" cy="278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59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Заключение 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Можно </a:t>
            </a:r>
            <a:r>
              <a:rPr lang="ru-RU" dirty="0"/>
              <a:t>сколько угодно рассуждать </a:t>
            </a:r>
            <a:r>
              <a:rPr lang="ru-RU" dirty="0" smtClean="0"/>
              <a:t>о вреде </a:t>
            </a:r>
            <a:r>
              <a:rPr lang="ru-RU" dirty="0"/>
              <a:t>для здоровья, от этого </a:t>
            </a:r>
            <a:r>
              <a:rPr lang="ru-RU" dirty="0" err="1"/>
              <a:t>бургеры</a:t>
            </a:r>
            <a:r>
              <a:rPr lang="ru-RU" dirty="0"/>
              <a:t> совершенно точно меньше есть не станут. Потому что </a:t>
            </a:r>
            <a:r>
              <a:rPr lang="ru-RU" dirty="0" err="1"/>
              <a:t>бургеры</a:t>
            </a:r>
            <a:r>
              <a:rPr lang="ru-RU" dirty="0"/>
              <a:t> — это, во-первых, вкусно, во-вторых, сытно, в-третьих, как правило, не очень дорого. В общем, идеальная народная </a:t>
            </a:r>
            <a:r>
              <a:rPr lang="ru-RU" dirty="0" smtClean="0"/>
              <a:t>еда!!!       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81128"/>
            <a:ext cx="187220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374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здоровы!</a:t>
            </a:r>
            <a:endParaRPr lang="ru-RU" sz="7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r5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31640" y="1484784"/>
            <a:ext cx="6192688" cy="52173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634082"/>
          </a:xfrm>
        </p:spPr>
        <p:txBody>
          <a:bodyPr>
            <a:normAutofit/>
          </a:bodyPr>
          <a:lstStyle/>
          <a:p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964488" cy="6336704"/>
          </a:xfrm>
        </p:spPr>
        <p:txBody>
          <a:bodyPr/>
          <a:lstStyle/>
          <a:p>
            <a:pPr marL="514350" indent="-51435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</a:rPr>
              <a:t>Цель: </a:t>
            </a:r>
            <a:r>
              <a:rPr lang="ru-RU" sz="1800" dirty="0"/>
              <a:t>оценить степень вредности компонентов </a:t>
            </a:r>
            <a:r>
              <a:rPr lang="ru-RU" sz="1800" dirty="0" err="1"/>
              <a:t>бургера</a:t>
            </a:r>
            <a:r>
              <a:rPr lang="ru-RU" sz="1800" dirty="0"/>
              <a:t> и раскрыть секрет популярности.</a:t>
            </a:r>
          </a:p>
          <a:p>
            <a:pPr marL="0" indent="0">
              <a:buNone/>
            </a:pPr>
            <a:r>
              <a:rPr lang="ru-RU" sz="1800" dirty="0"/>
              <a:t> 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</a:rPr>
              <a:t>Задачи: </a:t>
            </a:r>
          </a:p>
          <a:p>
            <a:pPr marL="0" indent="0">
              <a:buNone/>
            </a:pPr>
            <a:r>
              <a:rPr lang="ru-RU" sz="1800" dirty="0"/>
              <a:t>1.	Изучить литературу по теме исследования: узнать, действительно ли такая еда вредная и что входит в состав.</a:t>
            </a:r>
          </a:p>
          <a:p>
            <a:pPr marL="0" indent="0">
              <a:buNone/>
            </a:pPr>
            <a:r>
              <a:rPr lang="ru-RU" sz="1800" dirty="0"/>
              <a:t>2.	Провести опрос разных возрастных групп и узнать их мнение о </a:t>
            </a:r>
            <a:r>
              <a:rPr lang="ru-RU" sz="1800" dirty="0" err="1"/>
              <a:t>бургерах</a:t>
            </a:r>
            <a:r>
              <a:rPr lang="ru-RU" sz="1800" dirty="0"/>
              <a:t>. </a:t>
            </a:r>
          </a:p>
          <a:p>
            <a:pPr marL="0" indent="0">
              <a:buNone/>
            </a:pPr>
            <a:r>
              <a:rPr lang="ru-RU" sz="1800" dirty="0"/>
              <a:t>3.	Дегустация и сравнение лидеров Российского рынка фаст-</a:t>
            </a:r>
            <a:r>
              <a:rPr lang="ru-RU" sz="1800" dirty="0" err="1"/>
              <a:t>фуда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/>
              <a:t>4.    Приготовление собственного «идеального </a:t>
            </a:r>
            <a:r>
              <a:rPr lang="ru-RU" sz="1800" dirty="0" err="1"/>
              <a:t>бургера</a:t>
            </a:r>
            <a:r>
              <a:rPr lang="ru-RU" sz="1800" dirty="0"/>
              <a:t>».</a:t>
            </a:r>
          </a:p>
          <a:p>
            <a:pPr marL="0" indent="0">
              <a:buNone/>
            </a:pPr>
            <a:r>
              <a:rPr lang="ru-RU" sz="1800" dirty="0"/>
              <a:t> 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</a:rPr>
              <a:t>Предмет изучения:</a:t>
            </a:r>
            <a:r>
              <a:rPr lang="ru-RU" sz="1800" dirty="0"/>
              <a:t> </a:t>
            </a:r>
            <a:r>
              <a:rPr lang="ru-RU" sz="1800" dirty="0" err="1"/>
              <a:t>Бургеры</a:t>
            </a:r>
            <a:r>
              <a:rPr lang="ru-RU" sz="1800" dirty="0"/>
              <a:t>  </a:t>
            </a:r>
          </a:p>
          <a:p>
            <a:pPr marL="0" indent="0">
              <a:buNone/>
            </a:pPr>
            <a:r>
              <a:rPr lang="ru-RU" sz="1800" dirty="0"/>
              <a:t> 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</a:rPr>
              <a:t>Гипотеза:</a:t>
            </a:r>
            <a:r>
              <a:rPr lang="ru-RU" sz="1800" dirty="0"/>
              <a:t> Если </a:t>
            </a:r>
            <a:r>
              <a:rPr lang="ru-RU" sz="1800" dirty="0" err="1"/>
              <a:t>бургер</a:t>
            </a:r>
            <a:r>
              <a:rPr lang="ru-RU" sz="1800" dirty="0"/>
              <a:t> настолько популярен, значит его вредное влияние на организм преувеличено. </a:t>
            </a:r>
          </a:p>
          <a:p>
            <a:pPr marL="514350" indent="-514350">
              <a:buNone/>
            </a:pPr>
            <a:endParaRPr lang="ru-RU" sz="1800" dirty="0" smtClean="0"/>
          </a:p>
          <a:p>
            <a:pPr marL="514350" indent="-514350">
              <a:buNone/>
            </a:pPr>
            <a:endParaRPr lang="ru-RU" sz="1800" dirty="0" smtClean="0"/>
          </a:p>
          <a:p>
            <a:pPr marL="514350" indent="-514350">
              <a:buNone/>
            </a:pPr>
            <a:endParaRPr lang="ru-RU" sz="1800" dirty="0" smtClean="0"/>
          </a:p>
          <a:p>
            <a:pPr marL="514350" indent="-514350">
              <a:buNone/>
            </a:pPr>
            <a:endParaRPr lang="ru-RU" sz="1800" dirty="0" smtClean="0"/>
          </a:p>
          <a:p>
            <a:pPr marL="514350" indent="-514350">
              <a:buNone/>
            </a:pPr>
            <a:endParaRPr lang="ru-RU" sz="1800" dirty="0" smtClean="0"/>
          </a:p>
          <a:p>
            <a:pPr marL="514350" indent="-514350">
              <a:buNone/>
            </a:pPr>
            <a:endParaRPr lang="ru-RU" sz="1800" dirty="0" smtClean="0"/>
          </a:p>
          <a:p>
            <a:pPr marL="514350" indent="-514350">
              <a:buNone/>
            </a:pPr>
            <a:endParaRPr lang="ru-RU" sz="1800" dirty="0" smtClean="0"/>
          </a:p>
          <a:p>
            <a:pPr marL="514350" indent="-514350">
              <a:buNone/>
            </a:pPr>
            <a:endParaRPr lang="ru-RU" sz="1800" dirty="0" smtClean="0"/>
          </a:p>
          <a:p>
            <a:pPr marL="514350" indent="-514350">
              <a:buNone/>
            </a:pPr>
            <a:endParaRPr lang="ru-RU" sz="1800" dirty="0" smtClean="0"/>
          </a:p>
          <a:p>
            <a:pPr marL="514350" indent="-514350">
              <a:buNone/>
            </a:pPr>
            <a:endParaRPr lang="ru-RU" sz="1800" dirty="0" smtClean="0"/>
          </a:p>
          <a:p>
            <a:pPr marL="514350" indent="-514350">
              <a:buNone/>
            </a:pPr>
            <a:endParaRPr lang="ru-RU" sz="1800" dirty="0" smtClean="0"/>
          </a:p>
          <a:p>
            <a:pPr marL="514350" indent="-514350">
              <a:buNone/>
            </a:pPr>
            <a:endParaRPr lang="ru-RU" sz="1800" dirty="0" smtClean="0"/>
          </a:p>
          <a:p>
            <a:pPr marL="514350" indent="-514350">
              <a:buNone/>
            </a:pPr>
            <a:endParaRPr lang="ru-RU" sz="1800" dirty="0" smtClean="0"/>
          </a:p>
          <a:p>
            <a:pPr marL="514350" indent="-514350"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История возникновения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</a:rPr>
              <a:t>бургера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</a:t>
            </a:r>
            <a:r>
              <a:rPr lang="ru-RU" sz="2200" dirty="0" smtClean="0"/>
              <a:t>27 </a:t>
            </a:r>
            <a:r>
              <a:rPr lang="ru-RU" sz="2200" dirty="0"/>
              <a:t>июля 1900г. американский гастроном Луи Лессинг положил традиционный немецкий бифштекс между двумя круглыми булочками, добавил туда соус и листик салата, и продал свой первый гамбургер.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/>
              <a:t> </a:t>
            </a:r>
            <a:r>
              <a:rPr lang="ru-RU" sz="2200" dirty="0" smtClean="0"/>
              <a:t>            Название </a:t>
            </a:r>
            <a:r>
              <a:rPr lang="ru-RU" sz="2200" dirty="0"/>
              <a:t>гамбургера связано с тем, что в XIX веке немецкий город Гамбург славился своей говядиной. Ее поставляли в магазины и таверны в виде ломтиков, по форме похожих на котлеты, приправленных </a:t>
            </a:r>
            <a:r>
              <a:rPr lang="ru-RU" sz="2200" dirty="0" smtClean="0"/>
              <a:t>специями.</a:t>
            </a:r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4" name="Рисунок 3" descr="C:\Users\1\Desktop\img-iHrnsijtRDuNQjpBBEBhyw-ful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936230" cy="197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tatic.businessinsider.sg/2019/10/10/5d9c98b5de9850602f0ca96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649" y="4221089"/>
            <a:ext cx="3236962" cy="1976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45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Первый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</a:rPr>
              <a:t>McDonald`s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           История </a:t>
            </a:r>
            <a:r>
              <a:rPr lang="ru-RU" sz="2200" dirty="0"/>
              <a:t>самого успешного бизнеса на гамбургерах началась в 1948 году, когда братья Макдональд и изобретатель машины для молочных коктейлей Рей </a:t>
            </a:r>
            <a:r>
              <a:rPr lang="ru-RU" sz="2200" dirty="0" err="1"/>
              <a:t>Крок</a:t>
            </a:r>
            <a:r>
              <a:rPr lang="ru-RU" sz="2200" dirty="0"/>
              <a:t> основали сеть </a:t>
            </a:r>
            <a:r>
              <a:rPr lang="ru-RU" sz="2200" dirty="0" smtClean="0"/>
              <a:t>ресторанов </a:t>
            </a:r>
            <a:r>
              <a:rPr lang="ru-RU" sz="2200" dirty="0"/>
              <a:t>быстрого питания </a:t>
            </a:r>
            <a:r>
              <a:rPr lang="ru-RU" sz="2200" dirty="0" err="1" smtClean="0"/>
              <a:t>McDonald`s</a:t>
            </a:r>
            <a:r>
              <a:rPr lang="ru-RU" sz="2200" dirty="0" smtClean="0"/>
              <a:t>.</a:t>
            </a:r>
          </a:p>
          <a:p>
            <a:pPr marL="0" indent="0">
              <a:buNone/>
            </a:pPr>
            <a:r>
              <a:rPr lang="ru-RU" sz="2200" dirty="0" smtClean="0"/>
              <a:t>           В </a:t>
            </a:r>
            <a:r>
              <a:rPr lang="ru-RU" sz="2200" dirty="0"/>
              <a:t>России первый «Макдоналдс» открылся в 1990 году, естественно, в Москве (Пушкинская площадь</a:t>
            </a:r>
            <a:r>
              <a:rPr lang="ru-RU" sz="2200" dirty="0" smtClean="0"/>
              <a:t>).</a:t>
            </a:r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 descr="https://png.cmtt.space/paper-media/25/a2/7f/73c4c6907c5d8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91" y="3861048"/>
            <a:ext cx="3189531" cy="2077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macd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9"/>
            <a:ext cx="3510900" cy="2077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222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147248" cy="292894"/>
          </a:xfrm>
        </p:spPr>
        <p:txBody>
          <a:bodyPr>
            <a:normAutofit fontScale="90000"/>
          </a:bodyPr>
          <a:lstStyle/>
          <a:p>
            <a:r>
              <a:rPr lang="ru-RU" sz="4900" b="1" i="1" dirty="0" err="1">
                <a:solidFill>
                  <a:schemeClr val="bg2">
                    <a:lumMod val="50000"/>
                  </a:schemeClr>
                </a:solidFill>
              </a:rPr>
              <a:t>Burger</a:t>
            </a:r>
            <a:r>
              <a:rPr lang="ru-RU" sz="49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900" b="1" i="1" dirty="0" err="1" smtClean="0">
                <a:solidFill>
                  <a:schemeClr val="bg2">
                    <a:lumMod val="50000"/>
                  </a:schemeClr>
                </a:solidFill>
              </a:rPr>
              <a:t>King</a:t>
            </a:r>
            <a:r>
              <a:rPr lang="ru-RU" sz="4900" b="1" i="1" dirty="0" smtClean="0">
                <a:solidFill>
                  <a:schemeClr val="bg2">
                    <a:lumMod val="50000"/>
                  </a:schemeClr>
                </a:solidFill>
              </a:rPr>
              <a:t> и </a:t>
            </a:r>
            <a:r>
              <a:rPr lang="ru-RU" sz="4900" b="1" i="1" dirty="0" err="1">
                <a:solidFill>
                  <a:schemeClr val="bg2">
                    <a:lumMod val="50000"/>
                  </a:schemeClr>
                </a:solidFill>
              </a:rPr>
              <a:t>Kentucky</a:t>
            </a:r>
            <a:r>
              <a:rPr lang="ru-RU" sz="49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900" b="1" i="1" dirty="0" err="1">
                <a:solidFill>
                  <a:schemeClr val="bg2">
                    <a:lumMod val="50000"/>
                  </a:schemeClr>
                </a:solidFill>
              </a:rPr>
              <a:t>Fried</a:t>
            </a:r>
            <a:r>
              <a:rPr lang="ru-RU" sz="49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900" b="1" i="1" dirty="0" err="1">
                <a:solidFill>
                  <a:schemeClr val="bg2">
                    <a:lumMod val="50000"/>
                  </a:schemeClr>
                </a:solidFill>
              </a:rPr>
              <a:t>Chicken</a:t>
            </a:r>
            <a:r>
              <a:rPr lang="ru-RU" sz="4900" b="1" i="1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4900" b="1" i="1" dirty="0">
                <a:solidFill>
                  <a:schemeClr val="bg2">
                    <a:lumMod val="50000"/>
                  </a:schemeClr>
                </a:solidFill>
              </a:rPr>
              <a:t>KFC</a:t>
            </a:r>
            <a:r>
              <a:rPr lang="ru-RU" sz="4900" b="1" i="1" dirty="0">
                <a:solidFill>
                  <a:schemeClr val="bg2">
                    <a:lumMod val="50000"/>
                  </a:schemeClr>
                </a:solidFill>
              </a:rPr>
              <a:t>)</a:t>
            </a:r>
            <a:br>
              <a:rPr lang="ru-RU" sz="4900" b="1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s://avatars.mds.yandex.net/get-zen_doc/1945957/pub_5d5276f243bee301240e2d55_5d527740d4f07a00adab5d9c/scale_240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380807" cy="292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1965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80"/>
            <a:ext cx="3018155" cy="3613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862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Классификация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</a:rPr>
              <a:t>бургеров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Гамбургер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Чизбургер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err="1" smtClean="0"/>
              <a:t>Чикенбургер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err="1" smtClean="0"/>
              <a:t>Фишбургер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43338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948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Опрос-интервью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 такое </a:t>
            </a:r>
            <a:r>
              <a:rPr lang="ru-RU" dirty="0" err="1"/>
              <a:t>бургер</a:t>
            </a:r>
            <a:r>
              <a:rPr lang="ru-RU" dirty="0"/>
              <a:t>?</a:t>
            </a:r>
          </a:p>
          <a:p>
            <a:r>
              <a:rPr lang="ru-RU" dirty="0"/>
              <a:t>Когда последний раз ели </a:t>
            </a:r>
            <a:r>
              <a:rPr lang="ru-RU" dirty="0" err="1"/>
              <a:t>бургер</a:t>
            </a:r>
            <a:r>
              <a:rPr lang="ru-RU" dirty="0"/>
              <a:t>?</a:t>
            </a:r>
          </a:p>
          <a:p>
            <a:r>
              <a:rPr lang="ru-RU" dirty="0" err="1"/>
              <a:t>Бургер</a:t>
            </a:r>
            <a:r>
              <a:rPr lang="ru-RU" dirty="0"/>
              <a:t> – это вредно?</a:t>
            </a:r>
          </a:p>
          <a:p>
            <a:r>
              <a:rPr lang="ru-RU" dirty="0"/>
              <a:t>Любимый </a:t>
            </a:r>
            <a:r>
              <a:rPr lang="ru-RU" dirty="0" err="1"/>
              <a:t>бургер</a:t>
            </a:r>
            <a:r>
              <a:rPr lang="ru-RU" dirty="0"/>
              <a:t> из ресторана: </a:t>
            </a:r>
            <a:r>
              <a:rPr lang="en-US" dirty="0"/>
              <a:t>McDonald</a:t>
            </a:r>
            <a:r>
              <a:rPr lang="ru-RU" dirty="0"/>
              <a:t>'</a:t>
            </a:r>
            <a:r>
              <a:rPr lang="en-US" dirty="0"/>
              <a:t>s</a:t>
            </a:r>
            <a:r>
              <a:rPr lang="ru-RU" dirty="0"/>
              <a:t>, </a:t>
            </a:r>
            <a:r>
              <a:rPr lang="en-US" dirty="0"/>
              <a:t>Burger King</a:t>
            </a:r>
            <a:r>
              <a:rPr lang="ru-RU" dirty="0"/>
              <a:t> и </a:t>
            </a:r>
            <a:r>
              <a:rPr lang="en-US" dirty="0"/>
              <a:t>KFC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68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Ревизия </a:t>
            </a:r>
            <a:r>
              <a:rPr lang="ru-RU" b="1" i="1" dirty="0" err="1" smtClean="0">
                <a:solidFill>
                  <a:schemeClr val="accent3">
                    <a:lumMod val="75000"/>
                  </a:schemeClr>
                </a:solidFill>
              </a:rPr>
              <a:t>бургеров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Гамбургер, Макдоналдс, 253 </a:t>
            </a:r>
            <a:r>
              <a:rPr lang="ru-RU" dirty="0" smtClean="0"/>
              <a:t>ккал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r>
              <a:rPr lang="ru-RU" dirty="0" err="1"/>
              <a:t>Чизбургер</a:t>
            </a:r>
            <a:r>
              <a:rPr lang="ru-RU" dirty="0"/>
              <a:t>, KFC, 237 </a:t>
            </a:r>
            <a:r>
              <a:rPr lang="ru-RU" dirty="0" smtClean="0"/>
              <a:t>ккал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Гамбургер, </a:t>
            </a:r>
            <a:r>
              <a:rPr lang="ru-RU" dirty="0" err="1"/>
              <a:t>Бургер</a:t>
            </a:r>
            <a:r>
              <a:rPr lang="ru-RU" dirty="0"/>
              <a:t> Кинг, 231 </a:t>
            </a:r>
            <a:r>
              <a:rPr lang="ru-RU" dirty="0" smtClean="0"/>
              <a:t>ккал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McDonalds Burger Download Transparent PNG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8680"/>
            <a:ext cx="2027555" cy="202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amaragis.ru/wp-content/uploads/2019/07/chiz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31" y="2276872"/>
            <a:ext cx="1646555" cy="164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cdnc0x.arora.pro/upload/6f756921-4b0f-4766-a033-ebfa4780ea9d/original/eda056da-00d0-44ec-9ddc-a74500cdb5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231" y="4343001"/>
            <a:ext cx="2281555" cy="1764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0097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«Идеальный </a:t>
            </a:r>
            <a:r>
              <a:rPr lang="ru-RU" b="1" i="1" dirty="0" err="1" smtClean="0">
                <a:solidFill>
                  <a:schemeClr val="accent3">
                    <a:lumMod val="75000"/>
                  </a:schemeClr>
                </a:solidFill>
              </a:rPr>
              <a:t>бургер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»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Для его приготовления берем супер полезную ржаную булочку, сделанную из </a:t>
            </a:r>
            <a:r>
              <a:rPr lang="ru-RU" dirty="0" err="1"/>
              <a:t>цельнозерновой</a:t>
            </a:r>
            <a:r>
              <a:rPr lang="ru-RU" dirty="0"/>
              <a:t> муки;</a:t>
            </a:r>
          </a:p>
          <a:p>
            <a:r>
              <a:rPr lang="ru-RU" dirty="0"/>
              <a:t>Котлету, заранее и с любовью приготовленную мамой. </a:t>
            </a:r>
          </a:p>
          <a:p>
            <a:r>
              <a:rPr lang="ru-RU" dirty="0"/>
              <a:t>Мясо мама покупала на рынке и пыталась выбрать без антибиотиков..</a:t>
            </a:r>
          </a:p>
          <a:p>
            <a:r>
              <a:rPr lang="ru-RU" dirty="0"/>
              <a:t>Соль и перец добавим самостоятельно и обязательно чуть-чуть!</a:t>
            </a:r>
          </a:p>
          <a:p>
            <a:r>
              <a:rPr lang="ru-RU" dirty="0"/>
              <a:t>Свежий листик салата, помидор и маринованный огурчик. </a:t>
            </a:r>
          </a:p>
          <a:p>
            <a:r>
              <a:rPr lang="ru-RU" dirty="0"/>
              <a:t>Немного домашнего соуса «</a:t>
            </a:r>
            <a:r>
              <a:rPr lang="ru-RU" dirty="0" err="1"/>
              <a:t>песто</a:t>
            </a:r>
            <a:r>
              <a:rPr lang="ru-RU" dirty="0"/>
              <a:t>»</a:t>
            </a:r>
          </a:p>
          <a:p>
            <a:r>
              <a:rPr lang="ru-RU" dirty="0"/>
              <a:t>И ломтик ароматного сыра!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0131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356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«Бургер-расследование. В поисках идеального бургера» </vt:lpstr>
      <vt:lpstr>Презентация PowerPoint</vt:lpstr>
      <vt:lpstr>История возникновения бургера</vt:lpstr>
      <vt:lpstr>Первый McDonald`s</vt:lpstr>
      <vt:lpstr>Burger King и Kentucky Fried Chicken (KFC)  </vt:lpstr>
      <vt:lpstr>Классификация бургеров</vt:lpstr>
      <vt:lpstr>Опрос-интервью</vt:lpstr>
      <vt:lpstr>Ревизия бургеров</vt:lpstr>
      <vt:lpstr>«Идеальный бургер»</vt:lpstr>
      <vt:lpstr>Вот как это было!</vt:lpstr>
      <vt:lpstr>Заключение </vt:lpstr>
      <vt:lpstr>Будьте здоровы!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Фаст-фуд</dc:title>
  <dc:creator>Евгений</dc:creator>
  <cp:lastModifiedBy>Home</cp:lastModifiedBy>
  <cp:revision>47</cp:revision>
  <dcterms:created xsi:type="dcterms:W3CDTF">2016-07-08T11:52:15Z</dcterms:created>
  <dcterms:modified xsi:type="dcterms:W3CDTF">2020-03-13T17:05:53Z</dcterms:modified>
</cp:coreProperties>
</file>