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Окружающий</a:t>
            </a:r>
            <a:r>
              <a:rPr lang="ru-RU" baseline="0"/>
              <a:t> мир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4и5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4а</c:v>
                </c:pt>
                <c:pt idx="1">
                  <c:v>4б</c:v>
                </c:pt>
                <c:pt idx="2">
                  <c:v>4в</c:v>
                </c:pt>
                <c:pt idx="3">
                  <c:v>4г</c:v>
                </c:pt>
                <c:pt idx="4">
                  <c:v>4д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88</c:v>
                </c:pt>
                <c:pt idx="1">
                  <c:v>48</c:v>
                </c:pt>
                <c:pt idx="2">
                  <c:v>100</c:v>
                </c:pt>
                <c:pt idx="3">
                  <c:v>91</c:v>
                </c:pt>
                <c:pt idx="4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1F-4DDD-81F6-DA0C2AC34A9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4а</c:v>
                </c:pt>
                <c:pt idx="1">
                  <c:v>4б</c:v>
                </c:pt>
                <c:pt idx="2">
                  <c:v>4в</c:v>
                </c:pt>
                <c:pt idx="3">
                  <c:v>4г</c:v>
                </c:pt>
                <c:pt idx="4">
                  <c:v>4д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12</c:v>
                </c:pt>
                <c:pt idx="1">
                  <c:v>52</c:v>
                </c:pt>
                <c:pt idx="2">
                  <c:v>0</c:v>
                </c:pt>
                <c:pt idx="3">
                  <c:v>9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1F-4DDD-81F6-DA0C2AC34A9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4а</c:v>
                </c:pt>
                <c:pt idx="1">
                  <c:v>4б</c:v>
                </c:pt>
                <c:pt idx="2">
                  <c:v>4в</c:v>
                </c:pt>
                <c:pt idx="3">
                  <c:v>4г</c:v>
                </c:pt>
                <c:pt idx="4">
                  <c:v>4д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1F-4DDD-81F6-DA0C2AC34A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4821279"/>
        <c:axId val="1294821695"/>
      </c:barChart>
      <c:catAx>
        <c:axId val="1294821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4821695"/>
        <c:crosses val="autoZero"/>
        <c:auto val="1"/>
        <c:lblAlgn val="ctr"/>
        <c:lblOffset val="100"/>
        <c:noMultiLvlLbl val="0"/>
      </c:catAx>
      <c:valAx>
        <c:axId val="1294821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4821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FA8F5-63BB-41B3-8543-A04CA0682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40FFA2-35E3-4596-B06A-3945A3923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886BE0-03D9-4C19-80D4-B7EC2DA53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B9013C-BA94-4D81-A979-FE2B476B0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DEEAB3-A1C8-4BDD-9F04-47744D290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08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5ECCC1-4342-4745-A7A9-692AECEA2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615092-A4B9-4778-8161-D661AEF03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704F8C-7D2D-4CD5-8388-1D347C4D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5DF1EA-EB2F-44B4-BFB2-3F0DE6EE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18D474-39B4-4CB2-ACFF-F458627C8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23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3A1A6D1-A876-440B-896D-97F02B997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A09DC44-D8EA-48AC-92BC-66FCFBB67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12E8F1-5044-4D63-ABE4-E6D8CE6A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BBB84C-C735-4E31-ABAF-291E5928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054F2D-260C-48DD-908C-1D90CBAA9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93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BB36FA-BE47-49A5-B0E7-AD746A037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7A9031-4927-4D72-A4F0-9EAF3163D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E49CCF-4AAA-4772-97B7-BBC938DFB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09CC91-9963-48A0-A0C1-D68E1E89F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36FAFE-271B-4F4C-81F8-CDE6592A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4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32541-8E86-4825-9A4E-A7CDB32B8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BD3033-1C27-4FE6-A89F-0E98847CE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CD3172-0A7D-40D1-B53E-4317FB1A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578DEA-4CE5-4924-ADD8-42F628D47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4D8156-9554-4E72-8F66-EE4A72E94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503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5758AD-69AA-4FFB-9A68-1D62BBF9F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7603CE-BFEE-4DB4-985A-B8EF751CD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6A29D8-CEE1-4F72-B41C-E3E92F5CD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BA64E9-4B04-4C1A-BD4F-472959045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67F836-89B5-4843-B7E8-0AB2A03A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BF46F0-2ED4-4F0A-8A49-502176B09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76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5E7F10-8CCA-4B5D-9CC2-BABD1827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F351A7-84B2-4B2B-BC08-69D2AC9CB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C392B1-D3D8-486A-BB87-3C6704E30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2341D38-AD9C-4D4D-9A3D-C4E667ED10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212DD86-1AEC-4637-BABA-D4CA5528BE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3C0F5F1-EF26-4F84-B79B-2DBC8A419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77DE0DA-E6C2-4669-9CCB-FDACECEC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5DD6319-D795-41D1-83EB-E7D93F1A8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32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98D643-DFE7-4268-80C9-57D442EB4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8EA16CA-B169-47A3-864E-E09E4EF7A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77A99A-CD86-4A57-939D-C810004C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78A730B-0ACB-42D8-8F0D-CE638B3F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11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08DF914-5161-4DA3-B6E3-DDD923D2D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1EA5553-D587-4580-AC71-ED25210AA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54AA938-26A1-4C2B-BEB3-6D335BF4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247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F060D8-1C23-4E4B-A25B-539EE821D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8380B-DFE2-400F-8450-5B4945DED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93F209-5DB9-4D37-98C4-D17AE8261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6ACD1-0B1D-4969-B024-8DF91C87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DD6A28-61C1-46F0-A32D-AB6B583C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537ABC-86E7-415F-9E46-BCD4FDEDE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29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F1E6C3-6F43-482E-84F4-E2DD16645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7D3D717-3B87-4789-B6B1-8CB1B55B35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9CA311-F0E9-4CD9-AB71-6E695A814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F543B3-4B30-4A8B-953B-07DB632A1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09178A-7F30-4191-BCCC-78F1144B6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7692DA-EB3C-4520-80C2-5F7679874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72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9BFE23-B87D-468C-8CF9-15E9D87D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0EBB2E-CCF5-4AEE-B3C9-14AA4ED06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9EA8F0-3171-43DF-AB15-BCD73325BB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D0526-1E40-4446-9AA1-644A17519846}" type="datetimeFigureOut">
              <a:rPr lang="ru-RU" smtClean="0"/>
              <a:t>21.08.2023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8FE4D8-EE7A-4CF3-9A63-A388EA517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EE16AC-19C0-44D8-9530-7577F79C8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2AD69-AFE2-42A6-BA9F-29C0553BA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5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8885E-D657-4638-862F-55AEA88E5F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Итоги за 2022-2023 </a:t>
            </a:r>
            <a:r>
              <a:rPr lang="ru-RU" dirty="0" err="1"/>
              <a:t>уч.год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F59240-6095-4BE6-BDFD-D17C266F31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9600" dirty="0"/>
              <a:t>МО НОО</a:t>
            </a:r>
          </a:p>
        </p:txBody>
      </p:sp>
    </p:spTree>
    <p:extLst>
      <p:ext uri="{BB962C8B-B14F-4D97-AF65-F5344CB8AC3E}">
        <p14:creationId xmlns:p14="http://schemas.microsoft.com/office/powerpoint/2010/main" val="26012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5D7CD-8316-4180-BE8E-6025E45C1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03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Результаты ВПР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D08D142-BBE7-457A-A6D1-5AEA7025B0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3096" y="954158"/>
            <a:ext cx="11430001" cy="563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61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121BF625-9B5E-4B38-A0EC-AADD8F4FD3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9567032"/>
              </p:ext>
            </p:extLst>
          </p:nvPr>
        </p:nvGraphicFramePr>
        <p:xfrm>
          <a:off x="371061" y="278297"/>
          <a:ext cx="11489635" cy="6202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069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4719FBD-3796-46A2-860C-648E015E6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087" y="357808"/>
            <a:ext cx="11357113" cy="621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235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5BFBC1-5030-44CF-8E7C-6BC71D189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Качество образования по параллелям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371A21-10EF-446F-9C82-E724B2749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404730"/>
            <a:ext cx="11009242" cy="509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67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D67D377-2B35-4388-A6AE-002BC5BDF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096" y="450574"/>
            <a:ext cx="11145077" cy="613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80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D839F8-4C00-44EB-A978-0E40862DB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7" y="384312"/>
            <a:ext cx="11728174" cy="634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12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9B108-7F6D-4382-AA72-65F5701B4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Мероприятия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309C71-8EC2-44BB-B441-3C6690EAD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3" y="1017243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Шахматы – в школу</a:t>
            </a:r>
          </a:p>
          <a:p>
            <a:r>
              <a:rPr lang="ru-RU" dirty="0"/>
              <a:t>Хочу стать Академиком – номинант городского конкурса</a:t>
            </a:r>
          </a:p>
          <a:p>
            <a:r>
              <a:rPr lang="ru-RU" dirty="0"/>
              <a:t>Мир проектов – призеры районного конкурса</a:t>
            </a:r>
          </a:p>
          <a:p>
            <a:r>
              <a:rPr lang="ru-RU" dirty="0"/>
              <a:t>Я – исследователь – номинанты регионального конкурса</a:t>
            </a:r>
          </a:p>
          <a:p>
            <a:r>
              <a:rPr lang="ru-RU" dirty="0"/>
              <a:t>Азы информатики – городской конкурс</a:t>
            </a:r>
          </a:p>
          <a:p>
            <a:r>
              <a:rPr lang="ru-RU" dirty="0"/>
              <a:t>В центре красивой речи – победитель и призер городского конкурса</a:t>
            </a:r>
          </a:p>
          <a:p>
            <a:r>
              <a:rPr lang="ru-RU" dirty="0"/>
              <a:t>Знай-ка – районный конкурс</a:t>
            </a:r>
          </a:p>
          <a:p>
            <a:r>
              <a:rPr lang="ru-RU" dirty="0"/>
              <a:t>Международные олимпиадные игры: ЧИП, КИТ, Астра, Русский медвежонок, Пегас, Золотое Руно, Кенгуру</a:t>
            </a:r>
          </a:p>
          <a:p>
            <a:r>
              <a:rPr lang="ru-RU" dirty="0"/>
              <a:t>Призеры регионального конкурса рисунка «Родной край»</a:t>
            </a:r>
          </a:p>
          <a:p>
            <a:r>
              <a:rPr lang="ru-RU" dirty="0"/>
              <a:t>Призеры и победители регионального конкурса «Разговор </a:t>
            </a:r>
            <a:r>
              <a:rPr lang="ru-RU"/>
              <a:t>о важном»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71741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97</Words>
  <Application>Microsoft Office PowerPoint</Application>
  <PresentationFormat>Широкоэкранный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Итоги за 2022-2023 уч.год</vt:lpstr>
      <vt:lpstr>Результаты ВПР</vt:lpstr>
      <vt:lpstr>Презентация PowerPoint</vt:lpstr>
      <vt:lpstr>Презентация PowerPoint</vt:lpstr>
      <vt:lpstr>Качество образования по параллелям</vt:lpstr>
      <vt:lpstr>Презентация PowerPoint</vt:lpstr>
      <vt:lpstr>Презентация PowerPoint</vt:lpstr>
      <vt:lpstr>Мероприятия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за 2022-2023 уч.год</dc:title>
  <dc:creator>Людмила Михайловна евдокимова</dc:creator>
  <cp:lastModifiedBy>Людмила Михайловна евдокимова</cp:lastModifiedBy>
  <cp:revision>3</cp:revision>
  <dcterms:created xsi:type="dcterms:W3CDTF">2023-05-30T07:42:18Z</dcterms:created>
  <dcterms:modified xsi:type="dcterms:W3CDTF">2023-08-21T06:21:26Z</dcterms:modified>
</cp:coreProperties>
</file>